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61960-F7CA-4798-919A-0EBC34032AF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6961D653-3828-4D20-8E6E-93D90C21DE8E}">
      <dgm:prSet phldrT="[Tekst]" phldr="0"/>
      <dgm:spPr/>
      <dgm:t>
        <a:bodyPr/>
        <a:lstStyle/>
        <a:p>
          <a:r>
            <a:rPr lang="nl-BE" dirty="0"/>
            <a:t>Oproep: Bouw de tempel (1)</a:t>
          </a:r>
          <a:endParaRPr lang="nl-NL" dirty="0"/>
        </a:p>
      </dgm:t>
    </dgm:pt>
    <dgm:pt modelId="{EE625D65-5E4C-451D-B4A9-6B78ABAED3C8}" type="parTrans" cxnId="{4EF3E31A-890D-4335-BD2A-D16B911B10A6}">
      <dgm:prSet/>
      <dgm:spPr/>
      <dgm:t>
        <a:bodyPr/>
        <a:lstStyle/>
        <a:p>
          <a:endParaRPr lang="nl-NL"/>
        </a:p>
      </dgm:t>
    </dgm:pt>
    <dgm:pt modelId="{C2BE4C54-7B1B-4905-A58C-7D255EF00087}" type="sibTrans" cxnId="{4EF3E31A-890D-4335-BD2A-D16B911B10A6}">
      <dgm:prSet/>
      <dgm:spPr/>
      <dgm:t>
        <a:bodyPr/>
        <a:lstStyle/>
        <a:p>
          <a:endParaRPr lang="nl-NL"/>
        </a:p>
      </dgm:t>
    </dgm:pt>
    <dgm:pt modelId="{1CBF49E7-6E01-436D-A9A7-A5AEB7451A6F}">
      <dgm:prSet phldrT="[Tekst]" phldr="0"/>
      <dgm:spPr/>
      <dgm:t>
        <a:bodyPr/>
        <a:lstStyle/>
        <a:p>
          <a:r>
            <a:rPr lang="nl-BE" dirty="0"/>
            <a:t>Glorie van de tempel (2:1-10)</a:t>
          </a:r>
          <a:endParaRPr lang="nl-NL" dirty="0"/>
        </a:p>
      </dgm:t>
    </dgm:pt>
    <dgm:pt modelId="{0B78BA9A-09A9-43B1-B237-398C6ABAA799}" type="parTrans" cxnId="{423417DE-B3E1-4EEA-A2AC-DD69EA17BCA5}">
      <dgm:prSet/>
      <dgm:spPr/>
      <dgm:t>
        <a:bodyPr/>
        <a:lstStyle/>
        <a:p>
          <a:endParaRPr lang="nl-NL"/>
        </a:p>
      </dgm:t>
    </dgm:pt>
    <dgm:pt modelId="{E740F256-E97C-4559-BA3A-864071E2E74B}" type="sibTrans" cxnId="{423417DE-B3E1-4EEA-A2AC-DD69EA17BCA5}">
      <dgm:prSet/>
      <dgm:spPr/>
      <dgm:t>
        <a:bodyPr/>
        <a:lstStyle/>
        <a:p>
          <a:endParaRPr lang="nl-NL"/>
        </a:p>
      </dgm:t>
    </dgm:pt>
    <dgm:pt modelId="{2CF5AAAE-E905-4161-88C1-03EC8D9ABF89}">
      <dgm:prSet phldrT="[Tekst]" phldr="0"/>
      <dgm:spPr/>
      <dgm:t>
        <a:bodyPr/>
        <a:lstStyle/>
        <a:p>
          <a:r>
            <a:rPr lang="nl-BE" dirty="0"/>
            <a:t>Glorie voor het land (2:11-23)</a:t>
          </a:r>
          <a:endParaRPr lang="nl-NL" dirty="0"/>
        </a:p>
      </dgm:t>
    </dgm:pt>
    <dgm:pt modelId="{64755273-D87A-4195-B828-E2E1EF36A220}" type="parTrans" cxnId="{2DD1FE03-3ADF-4FF5-9399-EDB7D3D8776B}">
      <dgm:prSet/>
      <dgm:spPr/>
      <dgm:t>
        <a:bodyPr/>
        <a:lstStyle/>
        <a:p>
          <a:endParaRPr lang="nl-NL"/>
        </a:p>
      </dgm:t>
    </dgm:pt>
    <dgm:pt modelId="{5C8A6B3D-CF9D-4725-982F-A97378A6B0B7}" type="sibTrans" cxnId="{2DD1FE03-3ADF-4FF5-9399-EDB7D3D8776B}">
      <dgm:prSet/>
      <dgm:spPr/>
      <dgm:t>
        <a:bodyPr/>
        <a:lstStyle/>
        <a:p>
          <a:endParaRPr lang="nl-NL"/>
        </a:p>
      </dgm:t>
    </dgm:pt>
    <dgm:pt modelId="{CCD8522D-023A-4F74-8D37-196B3333B7F2}">
      <dgm:prSet phldrT="[Tekst]" phldr="0"/>
      <dgm:spPr/>
      <dgm:t>
        <a:bodyPr/>
        <a:lstStyle/>
        <a:p>
          <a:r>
            <a:rPr lang="nl-BE"/>
            <a:t>01/06/02</a:t>
          </a:r>
          <a:endParaRPr lang="nl-NL" dirty="0"/>
        </a:p>
      </dgm:t>
    </dgm:pt>
    <dgm:pt modelId="{91255F0B-E080-4A90-9F4C-E5558A89C9C5}" type="parTrans" cxnId="{89FF8AF2-4AA8-4DDC-8077-44BB246CDB65}">
      <dgm:prSet/>
      <dgm:spPr/>
      <dgm:t>
        <a:bodyPr/>
        <a:lstStyle/>
        <a:p>
          <a:endParaRPr lang="nl-NL"/>
        </a:p>
      </dgm:t>
    </dgm:pt>
    <dgm:pt modelId="{B5573EF9-9CC7-4124-B847-FFA9E6356621}" type="sibTrans" cxnId="{89FF8AF2-4AA8-4DDC-8077-44BB246CDB65}">
      <dgm:prSet/>
      <dgm:spPr/>
      <dgm:t>
        <a:bodyPr/>
        <a:lstStyle/>
        <a:p>
          <a:endParaRPr lang="nl-NL"/>
        </a:p>
      </dgm:t>
    </dgm:pt>
    <dgm:pt modelId="{4FCC32B9-B8F2-4B50-9D22-CD677F7B6660}">
      <dgm:prSet phldrT="[Tekst]" phldr="0"/>
      <dgm:spPr/>
      <dgm:t>
        <a:bodyPr/>
        <a:lstStyle/>
        <a:p>
          <a:r>
            <a:rPr lang="nl-BE"/>
            <a:t>24/06/02</a:t>
          </a:r>
          <a:endParaRPr lang="nl-NL" dirty="0"/>
        </a:p>
      </dgm:t>
    </dgm:pt>
    <dgm:pt modelId="{0BD65B44-EA3D-4AA6-8DCE-AD177BCF07CD}" type="parTrans" cxnId="{73BACBF0-06D0-4636-8BE6-85E5045462CB}">
      <dgm:prSet/>
      <dgm:spPr/>
      <dgm:t>
        <a:bodyPr/>
        <a:lstStyle/>
        <a:p>
          <a:endParaRPr lang="nl-NL"/>
        </a:p>
      </dgm:t>
    </dgm:pt>
    <dgm:pt modelId="{35B858D3-4942-4124-880A-220070D3F9AB}" type="sibTrans" cxnId="{73BACBF0-06D0-4636-8BE6-85E5045462CB}">
      <dgm:prSet/>
      <dgm:spPr/>
      <dgm:t>
        <a:bodyPr/>
        <a:lstStyle/>
        <a:p>
          <a:endParaRPr lang="nl-NL"/>
        </a:p>
      </dgm:t>
    </dgm:pt>
    <dgm:pt modelId="{D4B760D2-C6CB-4541-8615-E7B3B43A14AD}">
      <dgm:prSet phldrT="[Tekst]" phldr="0"/>
      <dgm:spPr/>
      <dgm:t>
        <a:bodyPr/>
        <a:lstStyle/>
        <a:p>
          <a:r>
            <a:rPr lang="nl-BE" dirty="0"/>
            <a:t>21/07/02</a:t>
          </a:r>
          <a:endParaRPr lang="nl-NL" dirty="0"/>
        </a:p>
      </dgm:t>
    </dgm:pt>
    <dgm:pt modelId="{9ED6E08E-49E1-487B-99E6-FC41E36123F4}" type="parTrans" cxnId="{228AA22A-C3A0-4A7A-86EB-79A121E9EB1F}">
      <dgm:prSet/>
      <dgm:spPr/>
      <dgm:t>
        <a:bodyPr/>
        <a:lstStyle/>
        <a:p>
          <a:endParaRPr lang="nl-NL"/>
        </a:p>
      </dgm:t>
    </dgm:pt>
    <dgm:pt modelId="{C2A12AAF-2509-4E8E-B8BF-373BA2360731}" type="sibTrans" cxnId="{228AA22A-C3A0-4A7A-86EB-79A121E9EB1F}">
      <dgm:prSet/>
      <dgm:spPr/>
      <dgm:t>
        <a:bodyPr/>
        <a:lstStyle/>
        <a:p>
          <a:endParaRPr lang="nl-NL"/>
        </a:p>
      </dgm:t>
    </dgm:pt>
    <dgm:pt modelId="{20DFD025-13C1-4D48-A119-2D9AFCC289BF}">
      <dgm:prSet phldrT="[Tekst]" phldr="0"/>
      <dgm:spPr/>
      <dgm:t>
        <a:bodyPr/>
        <a:lstStyle/>
        <a:p>
          <a:r>
            <a:rPr lang="nl-BE" dirty="0"/>
            <a:t>24/09/02</a:t>
          </a:r>
          <a:endParaRPr lang="nl-NL" dirty="0"/>
        </a:p>
      </dgm:t>
    </dgm:pt>
    <dgm:pt modelId="{BBB17AF5-7FF8-41D4-8CDB-0635A20017B0}" type="parTrans" cxnId="{8EB4BE86-E0C0-4959-9BDC-C0F5B90641E7}">
      <dgm:prSet/>
      <dgm:spPr/>
      <dgm:t>
        <a:bodyPr/>
        <a:lstStyle/>
        <a:p>
          <a:endParaRPr lang="nl-NL"/>
        </a:p>
      </dgm:t>
    </dgm:pt>
    <dgm:pt modelId="{5B4FB6FE-9967-456F-86DC-FFD9E0052BDF}" type="sibTrans" cxnId="{8EB4BE86-E0C0-4959-9BDC-C0F5B90641E7}">
      <dgm:prSet/>
      <dgm:spPr/>
      <dgm:t>
        <a:bodyPr/>
        <a:lstStyle/>
        <a:p>
          <a:endParaRPr lang="nl-NL"/>
        </a:p>
      </dgm:t>
    </dgm:pt>
    <dgm:pt modelId="{AE126FFF-ACFE-4EAF-816D-164B1D60540F}" type="pres">
      <dgm:prSet presAssocID="{2DD61960-F7CA-4798-919A-0EBC34032AF2}" presName="linear" presStyleCnt="0">
        <dgm:presLayoutVars>
          <dgm:dir/>
          <dgm:animLvl val="lvl"/>
          <dgm:resizeHandles val="exact"/>
        </dgm:presLayoutVars>
      </dgm:prSet>
      <dgm:spPr/>
    </dgm:pt>
    <dgm:pt modelId="{AC66CC55-2401-41BA-877D-BFFDA0146B16}" type="pres">
      <dgm:prSet presAssocID="{6961D653-3828-4D20-8E6E-93D90C21DE8E}" presName="parentLin" presStyleCnt="0"/>
      <dgm:spPr/>
    </dgm:pt>
    <dgm:pt modelId="{AC04ED4F-DCE8-4AD2-8DEC-E0EF2F031E58}" type="pres">
      <dgm:prSet presAssocID="{6961D653-3828-4D20-8E6E-93D90C21DE8E}" presName="parentLeftMargin" presStyleLbl="node1" presStyleIdx="0" presStyleCnt="3"/>
      <dgm:spPr/>
    </dgm:pt>
    <dgm:pt modelId="{8C954A2F-94F2-4066-AE2D-AEE273113BD8}" type="pres">
      <dgm:prSet presAssocID="{6961D653-3828-4D20-8E6E-93D90C21DE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E40774-87F6-4FCD-99A2-F65673AB22B9}" type="pres">
      <dgm:prSet presAssocID="{6961D653-3828-4D20-8E6E-93D90C21DE8E}" presName="negativeSpace" presStyleCnt="0"/>
      <dgm:spPr/>
    </dgm:pt>
    <dgm:pt modelId="{ED323FCD-F61E-4808-AB62-8FA771DD6CC0}" type="pres">
      <dgm:prSet presAssocID="{6961D653-3828-4D20-8E6E-93D90C21DE8E}" presName="childText" presStyleLbl="conFgAcc1" presStyleIdx="0" presStyleCnt="3">
        <dgm:presLayoutVars>
          <dgm:bulletEnabled val="1"/>
        </dgm:presLayoutVars>
      </dgm:prSet>
      <dgm:spPr/>
    </dgm:pt>
    <dgm:pt modelId="{AF6ABC37-FF93-4395-8CFA-E5ADB3C78A23}" type="pres">
      <dgm:prSet presAssocID="{C2BE4C54-7B1B-4905-A58C-7D255EF00087}" presName="spaceBetweenRectangles" presStyleCnt="0"/>
      <dgm:spPr/>
    </dgm:pt>
    <dgm:pt modelId="{74F3F753-6BC4-4985-AF26-6EB64AEB95CF}" type="pres">
      <dgm:prSet presAssocID="{1CBF49E7-6E01-436D-A9A7-A5AEB7451A6F}" presName="parentLin" presStyleCnt="0"/>
      <dgm:spPr/>
    </dgm:pt>
    <dgm:pt modelId="{B293421E-8AD8-487E-9390-BA7D3C7A039D}" type="pres">
      <dgm:prSet presAssocID="{1CBF49E7-6E01-436D-A9A7-A5AEB7451A6F}" presName="parentLeftMargin" presStyleLbl="node1" presStyleIdx="0" presStyleCnt="3"/>
      <dgm:spPr/>
    </dgm:pt>
    <dgm:pt modelId="{8A5A7508-04CE-4FA7-A43D-550F47C7677E}" type="pres">
      <dgm:prSet presAssocID="{1CBF49E7-6E01-436D-A9A7-A5AEB7451A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33B39C-8E05-4220-A902-972096EADA40}" type="pres">
      <dgm:prSet presAssocID="{1CBF49E7-6E01-436D-A9A7-A5AEB7451A6F}" presName="negativeSpace" presStyleCnt="0"/>
      <dgm:spPr/>
    </dgm:pt>
    <dgm:pt modelId="{74A67575-0E5D-4B4C-AC3E-A1FAB7BEF79D}" type="pres">
      <dgm:prSet presAssocID="{1CBF49E7-6E01-436D-A9A7-A5AEB7451A6F}" presName="childText" presStyleLbl="conFgAcc1" presStyleIdx="1" presStyleCnt="3">
        <dgm:presLayoutVars>
          <dgm:bulletEnabled val="1"/>
        </dgm:presLayoutVars>
      </dgm:prSet>
      <dgm:spPr/>
    </dgm:pt>
    <dgm:pt modelId="{71802D07-3AE7-4CDA-86F3-A8A86D9307F5}" type="pres">
      <dgm:prSet presAssocID="{E740F256-E97C-4559-BA3A-864071E2E74B}" presName="spaceBetweenRectangles" presStyleCnt="0"/>
      <dgm:spPr/>
    </dgm:pt>
    <dgm:pt modelId="{89477D4A-DD8A-407F-B398-001418C7C94A}" type="pres">
      <dgm:prSet presAssocID="{2CF5AAAE-E905-4161-88C1-03EC8D9ABF89}" presName="parentLin" presStyleCnt="0"/>
      <dgm:spPr/>
    </dgm:pt>
    <dgm:pt modelId="{165465D4-3BCB-4F79-83D6-9626C8217EDA}" type="pres">
      <dgm:prSet presAssocID="{2CF5AAAE-E905-4161-88C1-03EC8D9ABF89}" presName="parentLeftMargin" presStyleLbl="node1" presStyleIdx="1" presStyleCnt="3"/>
      <dgm:spPr/>
    </dgm:pt>
    <dgm:pt modelId="{C39B1431-F44E-4369-88E3-90CE9CF1956B}" type="pres">
      <dgm:prSet presAssocID="{2CF5AAAE-E905-4161-88C1-03EC8D9ABF8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0A45C2-972D-4BFF-998A-BACB15D732B2}" type="pres">
      <dgm:prSet presAssocID="{2CF5AAAE-E905-4161-88C1-03EC8D9ABF89}" presName="negativeSpace" presStyleCnt="0"/>
      <dgm:spPr/>
    </dgm:pt>
    <dgm:pt modelId="{D46049D0-1A49-4D32-BD43-FD5E8FBEC7B1}" type="pres">
      <dgm:prSet presAssocID="{2CF5AAAE-E905-4161-88C1-03EC8D9ABF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D1FE03-3ADF-4FF5-9399-EDB7D3D8776B}" srcId="{2DD61960-F7CA-4798-919A-0EBC34032AF2}" destId="{2CF5AAAE-E905-4161-88C1-03EC8D9ABF89}" srcOrd="2" destOrd="0" parTransId="{64755273-D87A-4195-B828-E2E1EF36A220}" sibTransId="{5C8A6B3D-CF9D-4725-982F-A97378A6B0B7}"/>
    <dgm:cxn modelId="{4EF3E31A-890D-4335-BD2A-D16B911B10A6}" srcId="{2DD61960-F7CA-4798-919A-0EBC34032AF2}" destId="{6961D653-3828-4D20-8E6E-93D90C21DE8E}" srcOrd="0" destOrd="0" parTransId="{EE625D65-5E4C-451D-B4A9-6B78ABAED3C8}" sibTransId="{C2BE4C54-7B1B-4905-A58C-7D255EF00087}"/>
    <dgm:cxn modelId="{0FD2A227-BEDA-49E3-85F3-58AA76A8D18A}" type="presOf" srcId="{20DFD025-13C1-4D48-A119-2D9AFCC289BF}" destId="{D46049D0-1A49-4D32-BD43-FD5E8FBEC7B1}" srcOrd="0" destOrd="0" presId="urn:microsoft.com/office/officeart/2005/8/layout/list1"/>
    <dgm:cxn modelId="{228AA22A-C3A0-4A7A-86EB-79A121E9EB1F}" srcId="{1CBF49E7-6E01-436D-A9A7-A5AEB7451A6F}" destId="{D4B760D2-C6CB-4541-8615-E7B3B43A14AD}" srcOrd="0" destOrd="0" parTransId="{9ED6E08E-49E1-487B-99E6-FC41E36123F4}" sibTransId="{C2A12AAF-2509-4E8E-B8BF-373BA2360731}"/>
    <dgm:cxn modelId="{733D2E4F-F683-40B0-B456-97B95E36EECD}" type="presOf" srcId="{D4B760D2-C6CB-4541-8615-E7B3B43A14AD}" destId="{74A67575-0E5D-4B4C-AC3E-A1FAB7BEF79D}" srcOrd="0" destOrd="0" presId="urn:microsoft.com/office/officeart/2005/8/layout/list1"/>
    <dgm:cxn modelId="{BD083B58-C918-4E3D-AC7E-72A345940C34}" type="presOf" srcId="{6961D653-3828-4D20-8E6E-93D90C21DE8E}" destId="{AC04ED4F-DCE8-4AD2-8DEC-E0EF2F031E58}" srcOrd="0" destOrd="0" presId="urn:microsoft.com/office/officeart/2005/8/layout/list1"/>
    <dgm:cxn modelId="{5B2CD37C-9F05-4BCC-9CDA-B3AC3D0EDE1B}" type="presOf" srcId="{2CF5AAAE-E905-4161-88C1-03EC8D9ABF89}" destId="{C39B1431-F44E-4369-88E3-90CE9CF1956B}" srcOrd="1" destOrd="0" presId="urn:microsoft.com/office/officeart/2005/8/layout/list1"/>
    <dgm:cxn modelId="{8707F87E-B173-4527-8AA5-C62E6E4B8EF5}" type="presOf" srcId="{CCD8522D-023A-4F74-8D37-196B3333B7F2}" destId="{ED323FCD-F61E-4808-AB62-8FA771DD6CC0}" srcOrd="0" destOrd="0" presId="urn:microsoft.com/office/officeart/2005/8/layout/list1"/>
    <dgm:cxn modelId="{8EB4BE86-E0C0-4959-9BDC-C0F5B90641E7}" srcId="{2CF5AAAE-E905-4161-88C1-03EC8D9ABF89}" destId="{20DFD025-13C1-4D48-A119-2D9AFCC289BF}" srcOrd="0" destOrd="0" parTransId="{BBB17AF5-7FF8-41D4-8CDB-0635A20017B0}" sibTransId="{5B4FB6FE-9967-456F-86DC-FFD9E0052BDF}"/>
    <dgm:cxn modelId="{DE75B196-2C3E-4B31-9BEA-81B5AF9FBD9A}" type="presOf" srcId="{1CBF49E7-6E01-436D-A9A7-A5AEB7451A6F}" destId="{8A5A7508-04CE-4FA7-A43D-550F47C7677E}" srcOrd="1" destOrd="0" presId="urn:microsoft.com/office/officeart/2005/8/layout/list1"/>
    <dgm:cxn modelId="{22DDB2B4-8657-4F95-B904-74999360BB9F}" type="presOf" srcId="{4FCC32B9-B8F2-4B50-9D22-CD677F7B6660}" destId="{ED323FCD-F61E-4808-AB62-8FA771DD6CC0}" srcOrd="0" destOrd="1" presId="urn:microsoft.com/office/officeart/2005/8/layout/list1"/>
    <dgm:cxn modelId="{423417DE-B3E1-4EEA-A2AC-DD69EA17BCA5}" srcId="{2DD61960-F7CA-4798-919A-0EBC34032AF2}" destId="{1CBF49E7-6E01-436D-A9A7-A5AEB7451A6F}" srcOrd="1" destOrd="0" parTransId="{0B78BA9A-09A9-43B1-B237-398C6ABAA799}" sibTransId="{E740F256-E97C-4559-BA3A-864071E2E74B}"/>
    <dgm:cxn modelId="{99A483E7-F938-4153-AB1F-DCE48F72BBC7}" type="presOf" srcId="{1CBF49E7-6E01-436D-A9A7-A5AEB7451A6F}" destId="{B293421E-8AD8-487E-9390-BA7D3C7A039D}" srcOrd="0" destOrd="0" presId="urn:microsoft.com/office/officeart/2005/8/layout/list1"/>
    <dgm:cxn modelId="{6C6335E9-D67C-44F9-B471-BDF52C67A468}" type="presOf" srcId="{6961D653-3828-4D20-8E6E-93D90C21DE8E}" destId="{8C954A2F-94F2-4066-AE2D-AEE273113BD8}" srcOrd="1" destOrd="0" presId="urn:microsoft.com/office/officeart/2005/8/layout/list1"/>
    <dgm:cxn modelId="{73BACBF0-06D0-4636-8BE6-85E5045462CB}" srcId="{6961D653-3828-4D20-8E6E-93D90C21DE8E}" destId="{4FCC32B9-B8F2-4B50-9D22-CD677F7B6660}" srcOrd="1" destOrd="0" parTransId="{0BD65B44-EA3D-4AA6-8DCE-AD177BCF07CD}" sibTransId="{35B858D3-4942-4124-880A-220070D3F9AB}"/>
    <dgm:cxn modelId="{89FF8AF2-4AA8-4DDC-8077-44BB246CDB65}" srcId="{6961D653-3828-4D20-8E6E-93D90C21DE8E}" destId="{CCD8522D-023A-4F74-8D37-196B3333B7F2}" srcOrd="0" destOrd="0" parTransId="{91255F0B-E080-4A90-9F4C-E5558A89C9C5}" sibTransId="{B5573EF9-9CC7-4124-B847-FFA9E6356621}"/>
    <dgm:cxn modelId="{A596AEF7-69B9-48B0-BB6D-7AE30F823C92}" type="presOf" srcId="{2DD61960-F7CA-4798-919A-0EBC34032AF2}" destId="{AE126FFF-ACFE-4EAF-816D-164B1D60540F}" srcOrd="0" destOrd="0" presId="urn:microsoft.com/office/officeart/2005/8/layout/list1"/>
    <dgm:cxn modelId="{FD8825FD-F256-42CA-ADD9-E8741CF3EA28}" type="presOf" srcId="{2CF5AAAE-E905-4161-88C1-03EC8D9ABF89}" destId="{165465D4-3BCB-4F79-83D6-9626C8217EDA}" srcOrd="0" destOrd="0" presId="urn:microsoft.com/office/officeart/2005/8/layout/list1"/>
    <dgm:cxn modelId="{7E86952E-4EDF-472C-A394-E9C72B80196F}" type="presParOf" srcId="{AE126FFF-ACFE-4EAF-816D-164B1D60540F}" destId="{AC66CC55-2401-41BA-877D-BFFDA0146B16}" srcOrd="0" destOrd="0" presId="urn:microsoft.com/office/officeart/2005/8/layout/list1"/>
    <dgm:cxn modelId="{08E52F92-6A88-4874-9A97-4648339431BA}" type="presParOf" srcId="{AC66CC55-2401-41BA-877D-BFFDA0146B16}" destId="{AC04ED4F-DCE8-4AD2-8DEC-E0EF2F031E58}" srcOrd="0" destOrd="0" presId="urn:microsoft.com/office/officeart/2005/8/layout/list1"/>
    <dgm:cxn modelId="{97F2CE29-7C06-43DA-8A66-F8FB5F54596E}" type="presParOf" srcId="{AC66CC55-2401-41BA-877D-BFFDA0146B16}" destId="{8C954A2F-94F2-4066-AE2D-AEE273113BD8}" srcOrd="1" destOrd="0" presId="urn:microsoft.com/office/officeart/2005/8/layout/list1"/>
    <dgm:cxn modelId="{6FCDB6D7-7B50-47A0-991C-5DE7568ADE63}" type="presParOf" srcId="{AE126FFF-ACFE-4EAF-816D-164B1D60540F}" destId="{55E40774-87F6-4FCD-99A2-F65673AB22B9}" srcOrd="1" destOrd="0" presId="urn:microsoft.com/office/officeart/2005/8/layout/list1"/>
    <dgm:cxn modelId="{324E532A-5613-41CC-B2A3-09A00A715990}" type="presParOf" srcId="{AE126FFF-ACFE-4EAF-816D-164B1D60540F}" destId="{ED323FCD-F61E-4808-AB62-8FA771DD6CC0}" srcOrd="2" destOrd="0" presId="urn:microsoft.com/office/officeart/2005/8/layout/list1"/>
    <dgm:cxn modelId="{A840F2B3-8445-4C16-B0A2-FB32933E1A04}" type="presParOf" srcId="{AE126FFF-ACFE-4EAF-816D-164B1D60540F}" destId="{AF6ABC37-FF93-4395-8CFA-E5ADB3C78A23}" srcOrd="3" destOrd="0" presId="urn:microsoft.com/office/officeart/2005/8/layout/list1"/>
    <dgm:cxn modelId="{CB7FA8BE-23D7-4281-B3B5-FA51504AC389}" type="presParOf" srcId="{AE126FFF-ACFE-4EAF-816D-164B1D60540F}" destId="{74F3F753-6BC4-4985-AF26-6EB64AEB95CF}" srcOrd="4" destOrd="0" presId="urn:microsoft.com/office/officeart/2005/8/layout/list1"/>
    <dgm:cxn modelId="{03C837E1-960E-451A-86C2-20BFAF8B728B}" type="presParOf" srcId="{74F3F753-6BC4-4985-AF26-6EB64AEB95CF}" destId="{B293421E-8AD8-487E-9390-BA7D3C7A039D}" srcOrd="0" destOrd="0" presId="urn:microsoft.com/office/officeart/2005/8/layout/list1"/>
    <dgm:cxn modelId="{0A44833A-A7D9-442B-8D64-3A64387746FF}" type="presParOf" srcId="{74F3F753-6BC4-4985-AF26-6EB64AEB95CF}" destId="{8A5A7508-04CE-4FA7-A43D-550F47C7677E}" srcOrd="1" destOrd="0" presId="urn:microsoft.com/office/officeart/2005/8/layout/list1"/>
    <dgm:cxn modelId="{538758E2-D385-4DA4-ADF3-DED988CD55F2}" type="presParOf" srcId="{AE126FFF-ACFE-4EAF-816D-164B1D60540F}" destId="{BA33B39C-8E05-4220-A902-972096EADA40}" srcOrd="5" destOrd="0" presId="urn:microsoft.com/office/officeart/2005/8/layout/list1"/>
    <dgm:cxn modelId="{7CFA9A51-0AE7-4EAB-80DF-92E6742A9FA3}" type="presParOf" srcId="{AE126FFF-ACFE-4EAF-816D-164B1D60540F}" destId="{74A67575-0E5D-4B4C-AC3E-A1FAB7BEF79D}" srcOrd="6" destOrd="0" presId="urn:microsoft.com/office/officeart/2005/8/layout/list1"/>
    <dgm:cxn modelId="{3E8546A8-5D07-4D90-A300-2C7741CE6484}" type="presParOf" srcId="{AE126FFF-ACFE-4EAF-816D-164B1D60540F}" destId="{71802D07-3AE7-4CDA-86F3-A8A86D9307F5}" srcOrd="7" destOrd="0" presId="urn:microsoft.com/office/officeart/2005/8/layout/list1"/>
    <dgm:cxn modelId="{44938F2C-D755-45B9-A588-A21D9FBDB288}" type="presParOf" srcId="{AE126FFF-ACFE-4EAF-816D-164B1D60540F}" destId="{89477D4A-DD8A-407F-B398-001418C7C94A}" srcOrd="8" destOrd="0" presId="urn:microsoft.com/office/officeart/2005/8/layout/list1"/>
    <dgm:cxn modelId="{3F72238A-53D0-49D7-9A39-5D2DC3AD3FD2}" type="presParOf" srcId="{89477D4A-DD8A-407F-B398-001418C7C94A}" destId="{165465D4-3BCB-4F79-83D6-9626C8217EDA}" srcOrd="0" destOrd="0" presId="urn:microsoft.com/office/officeart/2005/8/layout/list1"/>
    <dgm:cxn modelId="{94771846-F7E9-45E8-97C3-03F1082FEC88}" type="presParOf" srcId="{89477D4A-DD8A-407F-B398-001418C7C94A}" destId="{C39B1431-F44E-4369-88E3-90CE9CF1956B}" srcOrd="1" destOrd="0" presId="urn:microsoft.com/office/officeart/2005/8/layout/list1"/>
    <dgm:cxn modelId="{C7DC8FE0-6131-48CC-ACA6-F51E6EBA8FAF}" type="presParOf" srcId="{AE126FFF-ACFE-4EAF-816D-164B1D60540F}" destId="{690A45C2-972D-4BFF-998A-BACB15D732B2}" srcOrd="9" destOrd="0" presId="urn:microsoft.com/office/officeart/2005/8/layout/list1"/>
    <dgm:cxn modelId="{47E36939-5E0E-4409-8183-3202B27D82F2}" type="presParOf" srcId="{AE126FFF-ACFE-4EAF-816D-164B1D60540F}" destId="{D46049D0-1A49-4D32-BD43-FD5E8FBEC7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FF8C9-36BE-4CA6-A6B5-99E3B476C3D2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3A0ADDC-0AAC-4418-B1CA-B2F2962916CC}">
      <dgm:prSet/>
      <dgm:spPr/>
      <dgm:t>
        <a:bodyPr/>
        <a:lstStyle/>
        <a:p>
          <a:r>
            <a:rPr lang="nl-NL" dirty="0"/>
            <a:t>Acht visioenen</a:t>
          </a:r>
          <a:br>
            <a:rPr lang="nl-NL" dirty="0"/>
          </a:br>
          <a:r>
            <a:rPr lang="nl-NL" dirty="0"/>
            <a:t>(1-6)</a:t>
          </a:r>
        </a:p>
      </dgm:t>
    </dgm:pt>
    <dgm:pt modelId="{49466CC9-608F-4E4C-B1FA-630D25860056}" type="parTrans" cxnId="{74DA994D-9C4C-4ADA-828D-E95000DC8E45}">
      <dgm:prSet/>
      <dgm:spPr/>
      <dgm:t>
        <a:bodyPr/>
        <a:lstStyle/>
        <a:p>
          <a:endParaRPr lang="nl-NL"/>
        </a:p>
      </dgm:t>
    </dgm:pt>
    <dgm:pt modelId="{CED21972-B01A-4E21-A337-D42831D36C7B}" type="sibTrans" cxnId="{74DA994D-9C4C-4ADA-828D-E95000DC8E45}">
      <dgm:prSet/>
      <dgm:spPr/>
      <dgm:t>
        <a:bodyPr/>
        <a:lstStyle/>
        <a:p>
          <a:endParaRPr lang="nl-NL"/>
        </a:p>
      </dgm:t>
    </dgm:pt>
    <dgm:pt modelId="{83D6EEB7-0348-4A5E-B517-41EAA2EA5B76}">
      <dgm:prSet/>
      <dgm:spPr/>
      <dgm:t>
        <a:bodyPr/>
        <a:lstStyle/>
        <a:p>
          <a:r>
            <a:rPr lang="nl-BE" dirty="0"/>
            <a:t>Over vasten</a:t>
          </a:r>
          <a:br>
            <a:rPr lang="nl-BE" dirty="0"/>
          </a:br>
          <a:r>
            <a:rPr lang="nl-BE" dirty="0"/>
            <a:t>(7-8)</a:t>
          </a:r>
          <a:endParaRPr lang="nl-NL" dirty="0"/>
        </a:p>
      </dgm:t>
    </dgm:pt>
    <dgm:pt modelId="{7B9B2877-37A9-4155-8241-1ECDFB0336DC}" type="parTrans" cxnId="{1D5A767A-C223-4BC7-AD4F-9CAC65256BAA}">
      <dgm:prSet/>
      <dgm:spPr/>
      <dgm:t>
        <a:bodyPr/>
        <a:lstStyle/>
        <a:p>
          <a:endParaRPr lang="nl-NL"/>
        </a:p>
      </dgm:t>
    </dgm:pt>
    <dgm:pt modelId="{ED95934B-0ADF-403A-9E4A-D55F51D00C36}" type="sibTrans" cxnId="{1D5A767A-C223-4BC7-AD4F-9CAC65256BAA}">
      <dgm:prSet/>
      <dgm:spPr/>
      <dgm:t>
        <a:bodyPr/>
        <a:lstStyle/>
        <a:p>
          <a:endParaRPr lang="nl-NL"/>
        </a:p>
      </dgm:t>
    </dgm:pt>
    <dgm:pt modelId="{01C0D611-81DA-4303-AE04-D741BD2B7DB9}">
      <dgm:prSet/>
      <dgm:spPr/>
      <dgm:t>
        <a:bodyPr/>
        <a:lstStyle/>
        <a:p>
          <a:r>
            <a:rPr lang="nl-BE" dirty="0"/>
            <a:t>Draaglast</a:t>
          </a:r>
          <a:br>
            <a:rPr lang="nl-BE" dirty="0"/>
          </a:br>
          <a:r>
            <a:rPr lang="nl-BE" dirty="0"/>
            <a:t>(9-11)</a:t>
          </a:r>
          <a:endParaRPr lang="nl-NL" dirty="0"/>
        </a:p>
      </dgm:t>
    </dgm:pt>
    <dgm:pt modelId="{61A3AD27-89D3-4E4A-9328-295C6906EBE1}" type="parTrans" cxnId="{E15BBAF4-3E97-4B27-98BA-F1D2A44756A3}">
      <dgm:prSet/>
      <dgm:spPr/>
      <dgm:t>
        <a:bodyPr/>
        <a:lstStyle/>
        <a:p>
          <a:endParaRPr lang="nl-NL"/>
        </a:p>
      </dgm:t>
    </dgm:pt>
    <dgm:pt modelId="{416240BE-F1E8-4165-8A91-9E8D7FD0F0EB}" type="sibTrans" cxnId="{E15BBAF4-3E97-4B27-98BA-F1D2A44756A3}">
      <dgm:prSet/>
      <dgm:spPr/>
      <dgm:t>
        <a:bodyPr/>
        <a:lstStyle/>
        <a:p>
          <a:endParaRPr lang="nl-NL"/>
        </a:p>
      </dgm:t>
    </dgm:pt>
    <dgm:pt modelId="{222510BF-91FC-4D1C-8CA5-D65F5B0F01CF}">
      <dgm:prSet/>
      <dgm:spPr/>
      <dgm:t>
        <a:bodyPr/>
        <a:lstStyle/>
        <a:p>
          <a:r>
            <a:rPr lang="nl-BE" dirty="0"/>
            <a:t>4 Ruiters (1)</a:t>
          </a:r>
          <a:endParaRPr lang="nl-NL" dirty="0"/>
        </a:p>
      </dgm:t>
    </dgm:pt>
    <dgm:pt modelId="{8E38F07F-6C03-4740-9A47-D844CB0F4E4C}" type="parTrans" cxnId="{8804F737-7D9F-4248-A0C0-BA202064AB9D}">
      <dgm:prSet/>
      <dgm:spPr/>
      <dgm:t>
        <a:bodyPr/>
        <a:lstStyle/>
        <a:p>
          <a:endParaRPr lang="nl-NL"/>
        </a:p>
      </dgm:t>
    </dgm:pt>
    <dgm:pt modelId="{180877D3-F9DC-4B57-A2CE-F804ED8D95B3}" type="sibTrans" cxnId="{8804F737-7D9F-4248-A0C0-BA202064AB9D}">
      <dgm:prSet/>
      <dgm:spPr/>
      <dgm:t>
        <a:bodyPr/>
        <a:lstStyle/>
        <a:p>
          <a:endParaRPr lang="nl-NL"/>
        </a:p>
      </dgm:t>
    </dgm:pt>
    <dgm:pt modelId="{91385302-2CEE-469C-B4D2-9E0ECAC9CA46}">
      <dgm:prSet/>
      <dgm:spPr/>
      <dgm:t>
        <a:bodyPr/>
        <a:lstStyle/>
        <a:p>
          <a:r>
            <a:rPr lang="nl-BE" dirty="0"/>
            <a:t>4 Horens (2a)</a:t>
          </a:r>
          <a:endParaRPr lang="nl-NL" dirty="0"/>
        </a:p>
      </dgm:t>
    </dgm:pt>
    <dgm:pt modelId="{C5DC25B3-61B4-4248-A4E1-122BCDA83463}" type="parTrans" cxnId="{26044E9F-DC98-4506-A970-FD609B1AC367}">
      <dgm:prSet/>
      <dgm:spPr/>
      <dgm:t>
        <a:bodyPr/>
        <a:lstStyle/>
        <a:p>
          <a:endParaRPr lang="nl-NL"/>
        </a:p>
      </dgm:t>
    </dgm:pt>
    <dgm:pt modelId="{8F3D7200-56D5-45E9-949D-53071175CF0C}" type="sibTrans" cxnId="{26044E9F-DC98-4506-A970-FD609B1AC367}">
      <dgm:prSet/>
      <dgm:spPr/>
      <dgm:t>
        <a:bodyPr/>
        <a:lstStyle/>
        <a:p>
          <a:endParaRPr lang="nl-NL"/>
        </a:p>
      </dgm:t>
    </dgm:pt>
    <dgm:pt modelId="{4A450996-598F-4BCE-AB51-774583B73F1B}">
      <dgm:prSet/>
      <dgm:spPr/>
      <dgm:t>
        <a:bodyPr/>
        <a:lstStyle/>
        <a:p>
          <a:r>
            <a:rPr lang="nl-BE" dirty="0"/>
            <a:t>Hogepriester (3)</a:t>
          </a:r>
          <a:endParaRPr lang="nl-NL" dirty="0"/>
        </a:p>
      </dgm:t>
    </dgm:pt>
    <dgm:pt modelId="{90FE2315-BE97-4064-9501-9A63198B8404}" type="parTrans" cxnId="{0357A6CC-8330-4F4C-9A4C-019A2A5D3425}">
      <dgm:prSet/>
      <dgm:spPr/>
      <dgm:t>
        <a:bodyPr/>
        <a:lstStyle/>
        <a:p>
          <a:endParaRPr lang="nl-NL"/>
        </a:p>
      </dgm:t>
    </dgm:pt>
    <dgm:pt modelId="{77D01101-C182-4167-95FE-6D8F3D30B2D7}" type="sibTrans" cxnId="{0357A6CC-8330-4F4C-9A4C-019A2A5D3425}">
      <dgm:prSet/>
      <dgm:spPr/>
      <dgm:t>
        <a:bodyPr/>
        <a:lstStyle/>
        <a:p>
          <a:endParaRPr lang="nl-NL"/>
        </a:p>
      </dgm:t>
    </dgm:pt>
    <dgm:pt modelId="{A71866B4-6A78-471F-9059-3AB883F67B3F}">
      <dgm:prSet/>
      <dgm:spPr/>
      <dgm:t>
        <a:bodyPr/>
        <a:lstStyle/>
        <a:p>
          <a:r>
            <a:rPr lang="nl-BE" dirty="0"/>
            <a:t>Gouverneur (4)</a:t>
          </a:r>
          <a:endParaRPr lang="nl-NL" dirty="0"/>
        </a:p>
      </dgm:t>
    </dgm:pt>
    <dgm:pt modelId="{7308DD91-2363-48AD-A6B5-EFDEEC765A8A}" type="parTrans" cxnId="{89CFE57C-E128-4F4E-A2CA-47D0BA67E615}">
      <dgm:prSet/>
      <dgm:spPr/>
      <dgm:t>
        <a:bodyPr/>
        <a:lstStyle/>
        <a:p>
          <a:endParaRPr lang="nl-NL"/>
        </a:p>
      </dgm:t>
    </dgm:pt>
    <dgm:pt modelId="{B8C7873C-E5BA-464E-B93E-CCBF9E4DCAFF}" type="sibTrans" cxnId="{89CFE57C-E128-4F4E-A2CA-47D0BA67E615}">
      <dgm:prSet/>
      <dgm:spPr/>
      <dgm:t>
        <a:bodyPr/>
        <a:lstStyle/>
        <a:p>
          <a:endParaRPr lang="nl-NL"/>
        </a:p>
      </dgm:t>
    </dgm:pt>
    <dgm:pt modelId="{242CF0B6-071D-4F36-B2E2-A85F9B783BD6}">
      <dgm:prSet/>
      <dgm:spPr/>
      <dgm:t>
        <a:bodyPr/>
        <a:lstStyle/>
        <a:p>
          <a:r>
            <a:rPr lang="nl-BE" dirty="0"/>
            <a:t>Boekrol (5a)</a:t>
          </a:r>
          <a:endParaRPr lang="nl-NL" dirty="0"/>
        </a:p>
      </dgm:t>
    </dgm:pt>
    <dgm:pt modelId="{8310BDD0-514E-4B14-9CE1-952186464F84}" type="parTrans" cxnId="{DC0D145A-91E7-479C-8271-EF496F980E62}">
      <dgm:prSet/>
      <dgm:spPr/>
      <dgm:t>
        <a:bodyPr/>
        <a:lstStyle/>
        <a:p>
          <a:endParaRPr lang="nl-NL"/>
        </a:p>
      </dgm:t>
    </dgm:pt>
    <dgm:pt modelId="{E209348B-2A24-49C5-96EF-4994C62F6055}" type="sibTrans" cxnId="{DC0D145A-91E7-479C-8271-EF496F980E62}">
      <dgm:prSet/>
      <dgm:spPr/>
      <dgm:t>
        <a:bodyPr/>
        <a:lstStyle/>
        <a:p>
          <a:endParaRPr lang="nl-NL"/>
        </a:p>
      </dgm:t>
    </dgm:pt>
    <dgm:pt modelId="{1ABC385D-4DC1-4F19-B121-0C7831A09048}">
      <dgm:prSet/>
      <dgm:spPr/>
      <dgm:t>
        <a:bodyPr/>
        <a:lstStyle/>
        <a:p>
          <a:r>
            <a:rPr lang="nl-BE" dirty="0"/>
            <a:t>4 Ruiters (6)</a:t>
          </a:r>
          <a:endParaRPr lang="nl-NL" dirty="0"/>
        </a:p>
      </dgm:t>
    </dgm:pt>
    <dgm:pt modelId="{6C4A9DBE-6DB9-40A1-AE13-DC9A2B5A3FE4}" type="parTrans" cxnId="{F643FCDF-C96E-40B8-8FF8-107D44D58145}">
      <dgm:prSet/>
      <dgm:spPr/>
      <dgm:t>
        <a:bodyPr/>
        <a:lstStyle/>
        <a:p>
          <a:endParaRPr lang="nl-NL"/>
        </a:p>
      </dgm:t>
    </dgm:pt>
    <dgm:pt modelId="{2AF4CA2E-5027-47F2-A34B-C137632AB153}" type="sibTrans" cxnId="{F643FCDF-C96E-40B8-8FF8-107D44D58145}">
      <dgm:prSet/>
      <dgm:spPr/>
      <dgm:t>
        <a:bodyPr/>
        <a:lstStyle/>
        <a:p>
          <a:endParaRPr lang="nl-NL"/>
        </a:p>
      </dgm:t>
    </dgm:pt>
    <dgm:pt modelId="{AEE45CC4-5D19-4A25-B54B-EDEB838875FF}">
      <dgm:prSet/>
      <dgm:spPr/>
      <dgm:t>
        <a:bodyPr/>
        <a:lstStyle/>
        <a:p>
          <a:r>
            <a:rPr lang="nl-BE"/>
            <a:t>Meetlint (2b)</a:t>
          </a:r>
          <a:endParaRPr lang="nl-NL" dirty="0"/>
        </a:p>
      </dgm:t>
    </dgm:pt>
    <dgm:pt modelId="{9E21E19A-40F7-42F7-8EFE-F56DAB9FF948}" type="parTrans" cxnId="{B09FEDF1-8228-48BC-A54E-FE32070E5F85}">
      <dgm:prSet/>
      <dgm:spPr/>
      <dgm:t>
        <a:bodyPr/>
        <a:lstStyle/>
        <a:p>
          <a:endParaRPr lang="nl-NL"/>
        </a:p>
      </dgm:t>
    </dgm:pt>
    <dgm:pt modelId="{468F77C7-209D-4F8C-B1E5-E0067A483041}" type="sibTrans" cxnId="{B09FEDF1-8228-48BC-A54E-FE32070E5F85}">
      <dgm:prSet/>
      <dgm:spPr/>
      <dgm:t>
        <a:bodyPr/>
        <a:lstStyle/>
        <a:p>
          <a:endParaRPr lang="nl-NL"/>
        </a:p>
      </dgm:t>
    </dgm:pt>
    <dgm:pt modelId="{17D7CB39-0460-4DD9-92FC-28B3F73DE79A}">
      <dgm:prSet/>
      <dgm:spPr/>
      <dgm:t>
        <a:bodyPr/>
        <a:lstStyle/>
        <a:p>
          <a:r>
            <a:rPr lang="nl-BE"/>
            <a:t>Vrouw in vat (5b)</a:t>
          </a:r>
          <a:endParaRPr lang="nl-NL" dirty="0"/>
        </a:p>
      </dgm:t>
    </dgm:pt>
    <dgm:pt modelId="{5D6AD75E-5AAA-4BE2-BA95-43959469117B}" type="parTrans" cxnId="{3EA14E0F-EA29-40F4-9E3A-78B1AFB4BF1A}">
      <dgm:prSet/>
      <dgm:spPr/>
      <dgm:t>
        <a:bodyPr/>
        <a:lstStyle/>
        <a:p>
          <a:endParaRPr lang="nl-NL"/>
        </a:p>
      </dgm:t>
    </dgm:pt>
    <dgm:pt modelId="{8EE068CB-74C8-4618-B2DB-772CCB2CFC03}" type="sibTrans" cxnId="{3EA14E0F-EA29-40F4-9E3A-78B1AFB4BF1A}">
      <dgm:prSet/>
      <dgm:spPr/>
      <dgm:t>
        <a:bodyPr/>
        <a:lstStyle/>
        <a:p>
          <a:endParaRPr lang="nl-NL"/>
        </a:p>
      </dgm:t>
    </dgm:pt>
    <dgm:pt modelId="{1FBBE1A9-A4E5-4F83-9282-7E988E4FA89B}">
      <dgm:prSet/>
      <dgm:spPr/>
      <dgm:t>
        <a:bodyPr/>
        <a:lstStyle/>
        <a:p>
          <a:r>
            <a:rPr lang="nl-BE"/>
            <a:t>Moeten we nog vasten? (7a)</a:t>
          </a:r>
          <a:endParaRPr lang="nl-NL" dirty="0"/>
        </a:p>
      </dgm:t>
    </dgm:pt>
    <dgm:pt modelId="{2715D64C-FD31-411F-A03B-990AE0478B48}" type="parTrans" cxnId="{6EDB7B03-EA03-4138-A5C5-38B669560FB2}">
      <dgm:prSet/>
      <dgm:spPr/>
      <dgm:t>
        <a:bodyPr/>
        <a:lstStyle/>
        <a:p>
          <a:endParaRPr lang="nl-NL"/>
        </a:p>
      </dgm:t>
    </dgm:pt>
    <dgm:pt modelId="{AFEFB182-440F-4952-8F76-043161440C00}" type="sibTrans" cxnId="{6EDB7B03-EA03-4138-A5C5-38B669560FB2}">
      <dgm:prSet/>
      <dgm:spPr/>
      <dgm:t>
        <a:bodyPr/>
        <a:lstStyle/>
        <a:p>
          <a:endParaRPr lang="nl-NL"/>
        </a:p>
      </dgm:t>
    </dgm:pt>
    <dgm:pt modelId="{B0C139BF-571F-4D04-9D53-088155E9CA9B}">
      <dgm:prSet/>
      <dgm:spPr/>
      <dgm:t>
        <a:bodyPr/>
        <a:lstStyle/>
        <a:p>
          <a:r>
            <a:rPr lang="nl-BE"/>
            <a:t>Waarom vasten jullie? (7b)</a:t>
          </a:r>
          <a:endParaRPr lang="nl-NL" dirty="0"/>
        </a:p>
      </dgm:t>
    </dgm:pt>
    <dgm:pt modelId="{B6CF0761-2EB1-48FB-8EE2-55D86EC94F2D}" type="parTrans" cxnId="{E43AC6C7-4D9F-497A-8555-66A200FA8921}">
      <dgm:prSet/>
      <dgm:spPr/>
      <dgm:t>
        <a:bodyPr/>
        <a:lstStyle/>
        <a:p>
          <a:endParaRPr lang="nl-NL"/>
        </a:p>
      </dgm:t>
    </dgm:pt>
    <dgm:pt modelId="{2AEB0B3A-498A-4C95-9560-E2E6B8649C6B}" type="sibTrans" cxnId="{E43AC6C7-4D9F-497A-8555-66A200FA8921}">
      <dgm:prSet/>
      <dgm:spPr/>
      <dgm:t>
        <a:bodyPr/>
        <a:lstStyle/>
        <a:p>
          <a:endParaRPr lang="nl-NL"/>
        </a:p>
      </dgm:t>
    </dgm:pt>
    <dgm:pt modelId="{FDD9E8B0-A429-49F5-AD4F-5F5F8684B351}">
      <dgm:prSet/>
      <dgm:spPr/>
      <dgm:t>
        <a:bodyPr/>
        <a:lstStyle/>
        <a:p>
          <a:r>
            <a:rPr lang="nl-BE"/>
            <a:t>Gods beloften (8a)</a:t>
          </a:r>
          <a:endParaRPr lang="nl-NL" dirty="0"/>
        </a:p>
      </dgm:t>
    </dgm:pt>
    <dgm:pt modelId="{0D3EE8E4-0812-49E3-A505-092EE2D566E9}" type="parTrans" cxnId="{1DD75F96-D1D7-43F9-AA54-3820FFBC015A}">
      <dgm:prSet/>
      <dgm:spPr/>
      <dgm:t>
        <a:bodyPr/>
        <a:lstStyle/>
        <a:p>
          <a:endParaRPr lang="nl-NL"/>
        </a:p>
      </dgm:t>
    </dgm:pt>
    <dgm:pt modelId="{8681CC24-7321-4AD0-A1C7-62257C8769B8}" type="sibTrans" cxnId="{1DD75F96-D1D7-43F9-AA54-3820FFBC015A}">
      <dgm:prSet/>
      <dgm:spPr/>
      <dgm:t>
        <a:bodyPr/>
        <a:lstStyle/>
        <a:p>
          <a:endParaRPr lang="nl-NL"/>
        </a:p>
      </dgm:t>
    </dgm:pt>
    <dgm:pt modelId="{971CD6B3-1149-41D1-AB62-84E2194696BE}">
      <dgm:prSet/>
      <dgm:spPr/>
      <dgm:t>
        <a:bodyPr/>
        <a:lstStyle/>
        <a:p>
          <a:r>
            <a:rPr lang="nl-BE" dirty="0"/>
            <a:t>God beloont vasten (8b)</a:t>
          </a:r>
          <a:endParaRPr lang="nl-NL" dirty="0"/>
        </a:p>
      </dgm:t>
    </dgm:pt>
    <dgm:pt modelId="{9D67FB87-62BF-4213-B13D-8E9A3942EFE2}" type="parTrans" cxnId="{810B8297-05CD-4B98-A4FF-7FE236E95B05}">
      <dgm:prSet/>
      <dgm:spPr/>
      <dgm:t>
        <a:bodyPr/>
        <a:lstStyle/>
        <a:p>
          <a:endParaRPr lang="nl-NL"/>
        </a:p>
      </dgm:t>
    </dgm:pt>
    <dgm:pt modelId="{3F651D36-ADAF-4EF8-B073-C685E38AE2D0}" type="sibTrans" cxnId="{810B8297-05CD-4B98-A4FF-7FE236E95B05}">
      <dgm:prSet/>
      <dgm:spPr/>
      <dgm:t>
        <a:bodyPr/>
        <a:lstStyle/>
        <a:p>
          <a:endParaRPr lang="nl-NL"/>
        </a:p>
      </dgm:t>
    </dgm:pt>
    <dgm:pt modelId="{6EE5D4FE-2C8F-44D4-B69E-1EB77C1D91FF}">
      <dgm:prSet/>
      <dgm:spPr/>
      <dgm:t>
        <a:bodyPr/>
        <a:lstStyle/>
        <a:p>
          <a:r>
            <a:rPr lang="nl-BE" dirty="0"/>
            <a:t>Draaglast (12-14)</a:t>
          </a:r>
          <a:endParaRPr lang="nl-NL" dirty="0"/>
        </a:p>
      </dgm:t>
    </dgm:pt>
    <dgm:pt modelId="{1799673B-72DB-4D94-9C0A-E48AE23EB00C}" type="parTrans" cxnId="{E7541B03-B609-4FBB-AE6D-D532C423E291}">
      <dgm:prSet/>
      <dgm:spPr/>
      <dgm:t>
        <a:bodyPr/>
        <a:lstStyle/>
        <a:p>
          <a:endParaRPr lang="nl-NL"/>
        </a:p>
      </dgm:t>
    </dgm:pt>
    <dgm:pt modelId="{66B57B14-E82F-4D88-8AC6-719B6D478B59}" type="sibTrans" cxnId="{E7541B03-B609-4FBB-AE6D-D532C423E291}">
      <dgm:prSet/>
      <dgm:spPr/>
      <dgm:t>
        <a:bodyPr/>
        <a:lstStyle/>
        <a:p>
          <a:endParaRPr lang="nl-NL"/>
        </a:p>
      </dgm:t>
    </dgm:pt>
    <dgm:pt modelId="{80150383-5E64-4A5C-B093-EE801EB59550}">
      <dgm:prSet/>
      <dgm:spPr/>
      <dgm:t>
        <a:bodyPr/>
        <a:lstStyle/>
        <a:p>
          <a:r>
            <a:rPr lang="nl-NL" dirty="0"/>
            <a:t>O – God en de volken (14:12-15) </a:t>
          </a:r>
        </a:p>
      </dgm:t>
    </dgm:pt>
    <dgm:pt modelId="{84BDEF85-97D6-4D1D-9D3A-D3111E93D205}" type="parTrans" cxnId="{44A4984F-D3FD-4179-8F6D-600DF476BABF}">
      <dgm:prSet/>
      <dgm:spPr/>
      <dgm:t>
        <a:bodyPr/>
        <a:lstStyle/>
        <a:p>
          <a:endParaRPr lang="nl-NL"/>
        </a:p>
      </dgm:t>
    </dgm:pt>
    <dgm:pt modelId="{6FEBADDF-6519-4F2C-81FE-0ADA9F031F66}" type="sibTrans" cxnId="{44A4984F-D3FD-4179-8F6D-600DF476BABF}">
      <dgm:prSet/>
      <dgm:spPr/>
      <dgm:t>
        <a:bodyPr/>
        <a:lstStyle/>
        <a:p>
          <a:endParaRPr lang="nl-NL"/>
        </a:p>
      </dgm:t>
    </dgm:pt>
    <dgm:pt modelId="{F11D40FD-CF32-42FD-A78A-D3F749082084}">
      <dgm:prSet/>
      <dgm:spPr/>
      <dgm:t>
        <a:bodyPr/>
        <a:lstStyle/>
        <a:p>
          <a:r>
            <a:rPr lang="nl-NL" dirty="0"/>
            <a:t>A - Belegering van Jeruzalem (12:1-9) </a:t>
          </a:r>
        </a:p>
      </dgm:t>
    </dgm:pt>
    <dgm:pt modelId="{2152DFA3-6837-4A75-90BD-2E6A390F63B5}" type="parTrans" cxnId="{DFBB0799-6659-42D1-9005-158F9F7CD764}">
      <dgm:prSet/>
      <dgm:spPr/>
      <dgm:t>
        <a:bodyPr/>
        <a:lstStyle/>
        <a:p>
          <a:endParaRPr lang="nl-NL"/>
        </a:p>
      </dgm:t>
    </dgm:pt>
    <dgm:pt modelId="{4C052DE0-8082-4D46-99BA-15A23048CDD7}" type="sibTrans" cxnId="{DFBB0799-6659-42D1-9005-158F9F7CD764}">
      <dgm:prSet/>
      <dgm:spPr/>
      <dgm:t>
        <a:bodyPr/>
        <a:lstStyle/>
        <a:p>
          <a:endParaRPr lang="nl-NL"/>
        </a:p>
      </dgm:t>
    </dgm:pt>
    <dgm:pt modelId="{90EACAC5-AE02-4C40-8FC1-CE150A7E6F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dirty="0"/>
            <a:t>O </a:t>
          </a:r>
          <a:r>
            <a:rPr lang="nl-NL"/>
            <a:t>- Oordeel </a:t>
          </a:r>
          <a:r>
            <a:rPr lang="nl-NL" dirty="0"/>
            <a:t>over volken</a:t>
          </a:r>
          <a:br>
            <a:rPr lang="nl-NL" dirty="0"/>
          </a:br>
          <a:r>
            <a:rPr lang="nl-NL" dirty="0"/>
            <a:t>(9:1-8) </a:t>
          </a:r>
        </a:p>
      </dgm:t>
    </dgm:pt>
    <dgm:pt modelId="{498B4629-7A5D-497A-BE3B-C3178D054AEF}" type="parTrans" cxnId="{56B780FD-9558-4242-847C-039D997DF89D}">
      <dgm:prSet/>
      <dgm:spPr/>
      <dgm:t>
        <a:bodyPr/>
        <a:lstStyle/>
        <a:p>
          <a:endParaRPr lang="nl-NL"/>
        </a:p>
      </dgm:t>
    </dgm:pt>
    <dgm:pt modelId="{0591CEE0-CE7B-448B-9FD3-22D0F461D4E9}" type="sibTrans" cxnId="{56B780FD-9558-4242-847C-039D997DF89D}">
      <dgm:prSet/>
      <dgm:spPr/>
      <dgm:t>
        <a:bodyPr/>
        <a:lstStyle/>
        <a:p>
          <a:endParaRPr lang="nl-NL"/>
        </a:p>
      </dgm:t>
    </dgm:pt>
    <dgm:pt modelId="{19D8C7CD-0F47-4E37-91A0-DBB4D18444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BE" dirty="0"/>
            <a:t>A - Komst van de Vredevorst (9:9-10) </a:t>
          </a:r>
        </a:p>
      </dgm:t>
    </dgm:pt>
    <dgm:pt modelId="{C00D534E-BDA7-4CDB-8C1C-74D5301560E0}" type="parTrans" cxnId="{03A32E9F-D348-4F5E-93B1-DFBACA16A594}">
      <dgm:prSet/>
      <dgm:spPr/>
      <dgm:t>
        <a:bodyPr/>
        <a:lstStyle/>
        <a:p>
          <a:endParaRPr lang="nl-NL"/>
        </a:p>
      </dgm:t>
    </dgm:pt>
    <dgm:pt modelId="{52A3BCB6-F0ED-4D5E-BC0C-D2708517F51A}" type="sibTrans" cxnId="{03A32E9F-D348-4F5E-93B1-DFBACA16A594}">
      <dgm:prSet/>
      <dgm:spPr/>
      <dgm:t>
        <a:bodyPr/>
        <a:lstStyle/>
        <a:p>
          <a:endParaRPr lang="nl-NL"/>
        </a:p>
      </dgm:t>
    </dgm:pt>
    <dgm:pt modelId="{85F5EDAE-CC8F-4F64-8A71-8785EE7313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dirty="0"/>
            <a:t>B - Israël: Gods strijder (9:11-10:1) </a:t>
          </a:r>
        </a:p>
      </dgm:t>
    </dgm:pt>
    <dgm:pt modelId="{D51B564D-ADB7-4793-9F53-4C3B5CB7B17D}" type="parTrans" cxnId="{A80D0C5D-2D33-484F-8795-D2986459A762}">
      <dgm:prSet/>
      <dgm:spPr/>
      <dgm:t>
        <a:bodyPr/>
        <a:lstStyle/>
        <a:p>
          <a:endParaRPr lang="nl-NL"/>
        </a:p>
      </dgm:t>
    </dgm:pt>
    <dgm:pt modelId="{B7A7205B-2A30-4EF4-9189-12181765867C}" type="sibTrans" cxnId="{A80D0C5D-2D33-484F-8795-D2986459A762}">
      <dgm:prSet/>
      <dgm:spPr/>
      <dgm:t>
        <a:bodyPr/>
        <a:lstStyle/>
        <a:p>
          <a:endParaRPr lang="nl-NL"/>
        </a:p>
      </dgm:t>
    </dgm:pt>
    <dgm:pt modelId="{D7C1DA1D-1EB5-48DF-AA48-B597AB213F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dirty="0"/>
            <a:t>X - God straft de valse profeten (10:2-3) </a:t>
          </a:r>
        </a:p>
      </dgm:t>
    </dgm:pt>
    <dgm:pt modelId="{0621E86F-D15F-4116-B560-66501DC8DCAB}" type="parTrans" cxnId="{C6448BD7-502A-429A-9007-D5044FAF15DE}">
      <dgm:prSet/>
      <dgm:spPr/>
      <dgm:t>
        <a:bodyPr/>
        <a:lstStyle/>
        <a:p>
          <a:endParaRPr lang="nl-NL"/>
        </a:p>
      </dgm:t>
    </dgm:pt>
    <dgm:pt modelId="{CD2E1720-81F0-4B50-BB22-48B928CA3F54}" type="sibTrans" cxnId="{C6448BD7-502A-429A-9007-D5044FAF15DE}">
      <dgm:prSet/>
      <dgm:spPr/>
      <dgm:t>
        <a:bodyPr/>
        <a:lstStyle/>
        <a:p>
          <a:endParaRPr lang="nl-NL"/>
        </a:p>
      </dgm:t>
    </dgm:pt>
    <dgm:pt modelId="{5FD3827E-629A-4B56-8FCC-B948862969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BE" dirty="0"/>
            <a:t>B’ - Israël is Gods vechter (10:3-11:3) </a:t>
          </a:r>
        </a:p>
      </dgm:t>
    </dgm:pt>
    <dgm:pt modelId="{71D87032-01F0-40FE-B0EC-13CAF29CE3B6}" type="parTrans" cxnId="{0DFA7A2B-9DE8-4756-89A5-27612A136349}">
      <dgm:prSet/>
      <dgm:spPr/>
      <dgm:t>
        <a:bodyPr/>
        <a:lstStyle/>
        <a:p>
          <a:endParaRPr lang="nl-NL"/>
        </a:p>
      </dgm:t>
    </dgm:pt>
    <dgm:pt modelId="{86649935-B259-4EC6-9298-BBC4EBA9F4D3}" type="sibTrans" cxnId="{0DFA7A2B-9DE8-4756-89A5-27612A136349}">
      <dgm:prSet/>
      <dgm:spPr/>
      <dgm:t>
        <a:bodyPr/>
        <a:lstStyle/>
        <a:p>
          <a:endParaRPr lang="nl-NL"/>
        </a:p>
      </dgm:t>
    </dgm:pt>
    <dgm:pt modelId="{9A8D7B2D-57E1-4B34-BCE4-008D215B06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dirty="0"/>
            <a:t>A’ - Gods herder</a:t>
          </a:r>
          <a:br>
            <a:rPr lang="nl-NL" dirty="0"/>
          </a:br>
          <a:r>
            <a:rPr lang="nl-NL" dirty="0"/>
            <a:t>(11:4-17) </a:t>
          </a:r>
        </a:p>
      </dgm:t>
    </dgm:pt>
    <dgm:pt modelId="{A4A5BFF6-B99B-42E9-A5DF-2F01E6C44647}" type="parTrans" cxnId="{43576B7E-5317-40C0-9AE1-4F7ABA189F1B}">
      <dgm:prSet/>
      <dgm:spPr/>
      <dgm:t>
        <a:bodyPr/>
        <a:lstStyle/>
        <a:p>
          <a:endParaRPr lang="nl-NL"/>
        </a:p>
      </dgm:t>
    </dgm:pt>
    <dgm:pt modelId="{D49469A1-DAFC-4AF1-B5E9-651F6B68F91A}" type="sibTrans" cxnId="{43576B7E-5317-40C0-9AE1-4F7ABA189F1B}">
      <dgm:prSet/>
      <dgm:spPr/>
      <dgm:t>
        <a:bodyPr/>
        <a:lstStyle/>
        <a:p>
          <a:endParaRPr lang="nl-NL"/>
        </a:p>
      </dgm:t>
    </dgm:pt>
    <dgm:pt modelId="{7835BC84-20F4-4EA1-BCD0-89AC5998FD1A}">
      <dgm:prSet/>
      <dgm:spPr/>
      <dgm:t>
        <a:bodyPr/>
        <a:lstStyle/>
        <a:p>
          <a:pPr>
            <a:buNone/>
          </a:pPr>
          <a:r>
            <a:rPr lang="nl-NL" dirty="0"/>
            <a:t>B - De Doorboorde (12:10-13:1) </a:t>
          </a:r>
        </a:p>
      </dgm:t>
    </dgm:pt>
    <dgm:pt modelId="{40C48507-2702-4D00-AB03-56378A51510C}" type="parTrans" cxnId="{4156FBC8-4885-4484-A6E1-86DAD530E23B}">
      <dgm:prSet/>
      <dgm:spPr/>
      <dgm:t>
        <a:bodyPr/>
        <a:lstStyle/>
        <a:p>
          <a:endParaRPr lang="nl-NL"/>
        </a:p>
      </dgm:t>
    </dgm:pt>
    <dgm:pt modelId="{BAC184E6-A97C-40C3-80B0-9857CED712DD}" type="sibTrans" cxnId="{4156FBC8-4885-4484-A6E1-86DAD530E23B}">
      <dgm:prSet/>
      <dgm:spPr/>
      <dgm:t>
        <a:bodyPr/>
        <a:lstStyle/>
        <a:p>
          <a:endParaRPr lang="nl-NL"/>
        </a:p>
      </dgm:t>
    </dgm:pt>
    <dgm:pt modelId="{047CD16B-0835-4DBB-A24E-1CC1FF56833D}">
      <dgm:prSet/>
      <dgm:spPr/>
      <dgm:t>
        <a:bodyPr/>
        <a:lstStyle/>
        <a:p>
          <a:pPr>
            <a:buNone/>
          </a:pPr>
          <a:r>
            <a:rPr lang="nl-NL" dirty="0"/>
            <a:t>X - De valse profeet (13:2-4) </a:t>
          </a:r>
        </a:p>
      </dgm:t>
    </dgm:pt>
    <dgm:pt modelId="{69B6F3C3-DEC2-43DB-9BFA-337635B091E0}" type="parTrans" cxnId="{7016A95D-F765-449C-9C3C-9EC348CCED1A}">
      <dgm:prSet/>
      <dgm:spPr/>
      <dgm:t>
        <a:bodyPr/>
        <a:lstStyle/>
        <a:p>
          <a:endParaRPr lang="nl-NL"/>
        </a:p>
      </dgm:t>
    </dgm:pt>
    <dgm:pt modelId="{D48136E3-2360-4D09-8C96-3533D54A5C66}" type="sibTrans" cxnId="{7016A95D-F765-449C-9C3C-9EC348CCED1A}">
      <dgm:prSet/>
      <dgm:spPr/>
      <dgm:t>
        <a:bodyPr/>
        <a:lstStyle/>
        <a:p>
          <a:endParaRPr lang="nl-NL"/>
        </a:p>
      </dgm:t>
    </dgm:pt>
    <dgm:pt modelId="{A29F5771-C337-40D0-A28B-58E27DCA4E92}">
      <dgm:prSet/>
      <dgm:spPr/>
      <dgm:t>
        <a:bodyPr/>
        <a:lstStyle/>
        <a:p>
          <a:pPr>
            <a:buNone/>
          </a:pPr>
          <a:r>
            <a:rPr lang="nl-NL" dirty="0"/>
            <a:t>B’ - De Geslagene</a:t>
          </a:r>
          <a:br>
            <a:rPr lang="nl-NL" dirty="0"/>
          </a:br>
          <a:r>
            <a:rPr lang="nl-NL" dirty="0"/>
            <a:t>(13:5-9) </a:t>
          </a:r>
        </a:p>
      </dgm:t>
    </dgm:pt>
    <dgm:pt modelId="{14A6C5F9-AAC0-4082-84EB-A46476BCD73F}" type="parTrans" cxnId="{52235709-5F3A-4EF1-B8A3-17E993A78C8B}">
      <dgm:prSet/>
      <dgm:spPr/>
      <dgm:t>
        <a:bodyPr/>
        <a:lstStyle/>
        <a:p>
          <a:endParaRPr lang="nl-NL"/>
        </a:p>
      </dgm:t>
    </dgm:pt>
    <dgm:pt modelId="{06244B08-9CA4-4BCC-BE3B-4F11748D50BA}" type="sibTrans" cxnId="{52235709-5F3A-4EF1-B8A3-17E993A78C8B}">
      <dgm:prSet/>
      <dgm:spPr/>
      <dgm:t>
        <a:bodyPr/>
        <a:lstStyle/>
        <a:p>
          <a:endParaRPr lang="nl-NL"/>
        </a:p>
      </dgm:t>
    </dgm:pt>
    <dgm:pt modelId="{B28973D5-9532-438B-93D2-1918DBE4ED3A}">
      <dgm:prSet/>
      <dgm:spPr/>
      <dgm:t>
        <a:bodyPr/>
        <a:lstStyle/>
        <a:p>
          <a:pPr>
            <a:buNone/>
          </a:pPr>
          <a:r>
            <a:rPr lang="nl-NL" dirty="0"/>
            <a:t>A’ - Verovering van Jeruzalem (14:1-11) </a:t>
          </a:r>
        </a:p>
      </dgm:t>
    </dgm:pt>
    <dgm:pt modelId="{F65EAF8A-8CFA-4467-9548-24D5864E55A0}" type="parTrans" cxnId="{AD22A693-91B7-4F2C-96BE-9644F2A21806}">
      <dgm:prSet/>
      <dgm:spPr/>
      <dgm:t>
        <a:bodyPr/>
        <a:lstStyle/>
        <a:p>
          <a:endParaRPr lang="nl-NL"/>
        </a:p>
      </dgm:t>
    </dgm:pt>
    <dgm:pt modelId="{0887B604-D2EF-4767-841C-BB5B0EA0E3FF}" type="sibTrans" cxnId="{AD22A693-91B7-4F2C-96BE-9644F2A21806}">
      <dgm:prSet/>
      <dgm:spPr/>
      <dgm:t>
        <a:bodyPr/>
        <a:lstStyle/>
        <a:p>
          <a:endParaRPr lang="nl-NL"/>
        </a:p>
      </dgm:t>
    </dgm:pt>
    <dgm:pt modelId="{447C056A-832E-43C6-8F1B-42C93173423C}" type="pres">
      <dgm:prSet presAssocID="{735FF8C9-36BE-4CA6-A6B5-99E3B476C3D2}" presName="theList" presStyleCnt="0">
        <dgm:presLayoutVars>
          <dgm:dir/>
          <dgm:animLvl val="lvl"/>
          <dgm:resizeHandles val="exact"/>
        </dgm:presLayoutVars>
      </dgm:prSet>
      <dgm:spPr/>
    </dgm:pt>
    <dgm:pt modelId="{EA8463B4-8B8A-4ADE-ADD5-BAD616E46231}" type="pres">
      <dgm:prSet presAssocID="{D3A0ADDC-0AAC-4418-B1CA-B2F2962916CC}" presName="compNode" presStyleCnt="0"/>
      <dgm:spPr/>
    </dgm:pt>
    <dgm:pt modelId="{CAB4E5F8-CC6D-4E77-AA8C-DC19E1CF028A}" type="pres">
      <dgm:prSet presAssocID="{D3A0ADDC-0AAC-4418-B1CA-B2F2962916CC}" presName="aNode" presStyleLbl="bgShp" presStyleIdx="0" presStyleCnt="4"/>
      <dgm:spPr/>
    </dgm:pt>
    <dgm:pt modelId="{03CFD907-3A7D-4945-A4C8-FCC4D49FB6C3}" type="pres">
      <dgm:prSet presAssocID="{D3A0ADDC-0AAC-4418-B1CA-B2F2962916CC}" presName="textNode" presStyleLbl="bgShp" presStyleIdx="0" presStyleCnt="4"/>
      <dgm:spPr/>
    </dgm:pt>
    <dgm:pt modelId="{1C977FFC-BCBA-4C87-BDF1-6101A596A668}" type="pres">
      <dgm:prSet presAssocID="{D3A0ADDC-0AAC-4418-B1CA-B2F2962916CC}" presName="compChildNode" presStyleCnt="0"/>
      <dgm:spPr/>
    </dgm:pt>
    <dgm:pt modelId="{4977EF69-1C51-4675-8F0D-BAC6DAD49C2F}" type="pres">
      <dgm:prSet presAssocID="{D3A0ADDC-0AAC-4418-B1CA-B2F2962916CC}" presName="theInnerList" presStyleCnt="0"/>
      <dgm:spPr/>
    </dgm:pt>
    <dgm:pt modelId="{3289524D-79F1-4C73-992C-D34D103104A5}" type="pres">
      <dgm:prSet presAssocID="{222510BF-91FC-4D1C-8CA5-D65F5B0F01CF}" presName="childNode" presStyleLbl="node1" presStyleIdx="0" presStyleCnt="24">
        <dgm:presLayoutVars>
          <dgm:bulletEnabled val="1"/>
        </dgm:presLayoutVars>
      </dgm:prSet>
      <dgm:spPr/>
    </dgm:pt>
    <dgm:pt modelId="{1E0C33D9-FF34-48C8-B6AE-613506D91DC8}" type="pres">
      <dgm:prSet presAssocID="{222510BF-91FC-4D1C-8CA5-D65F5B0F01CF}" presName="aSpace2" presStyleCnt="0"/>
      <dgm:spPr/>
    </dgm:pt>
    <dgm:pt modelId="{4F4ECDFC-AFB8-4D9D-9098-0071C84E5E06}" type="pres">
      <dgm:prSet presAssocID="{91385302-2CEE-469C-B4D2-9E0ECAC9CA46}" presName="childNode" presStyleLbl="node1" presStyleIdx="1" presStyleCnt="24">
        <dgm:presLayoutVars>
          <dgm:bulletEnabled val="1"/>
        </dgm:presLayoutVars>
      </dgm:prSet>
      <dgm:spPr/>
    </dgm:pt>
    <dgm:pt modelId="{98B5F090-35A1-42E3-970B-92BC68679FAB}" type="pres">
      <dgm:prSet presAssocID="{91385302-2CEE-469C-B4D2-9E0ECAC9CA46}" presName="aSpace2" presStyleCnt="0"/>
      <dgm:spPr/>
    </dgm:pt>
    <dgm:pt modelId="{C7944116-88AE-437C-9B63-15176B4D5307}" type="pres">
      <dgm:prSet presAssocID="{AEE45CC4-5D19-4A25-B54B-EDEB838875FF}" presName="childNode" presStyleLbl="node1" presStyleIdx="2" presStyleCnt="24">
        <dgm:presLayoutVars>
          <dgm:bulletEnabled val="1"/>
        </dgm:presLayoutVars>
      </dgm:prSet>
      <dgm:spPr/>
    </dgm:pt>
    <dgm:pt modelId="{565F1ED4-4C1D-4CD8-9FD0-50E2ADCBCD30}" type="pres">
      <dgm:prSet presAssocID="{AEE45CC4-5D19-4A25-B54B-EDEB838875FF}" presName="aSpace2" presStyleCnt="0"/>
      <dgm:spPr/>
    </dgm:pt>
    <dgm:pt modelId="{315FAB8C-4A00-499B-ADEB-11C1FDE75E10}" type="pres">
      <dgm:prSet presAssocID="{4A450996-598F-4BCE-AB51-774583B73F1B}" presName="childNode" presStyleLbl="node1" presStyleIdx="3" presStyleCnt="24">
        <dgm:presLayoutVars>
          <dgm:bulletEnabled val="1"/>
        </dgm:presLayoutVars>
      </dgm:prSet>
      <dgm:spPr/>
    </dgm:pt>
    <dgm:pt modelId="{00C8687F-801E-43CF-ADC1-BCDE4281DA8B}" type="pres">
      <dgm:prSet presAssocID="{4A450996-598F-4BCE-AB51-774583B73F1B}" presName="aSpace2" presStyleCnt="0"/>
      <dgm:spPr/>
    </dgm:pt>
    <dgm:pt modelId="{841627C6-D151-43F9-895C-4B838FDF99E3}" type="pres">
      <dgm:prSet presAssocID="{A71866B4-6A78-471F-9059-3AB883F67B3F}" presName="childNode" presStyleLbl="node1" presStyleIdx="4" presStyleCnt="24">
        <dgm:presLayoutVars>
          <dgm:bulletEnabled val="1"/>
        </dgm:presLayoutVars>
      </dgm:prSet>
      <dgm:spPr/>
    </dgm:pt>
    <dgm:pt modelId="{4ABB4F51-2AA7-40E9-900D-17310C17666F}" type="pres">
      <dgm:prSet presAssocID="{A71866B4-6A78-471F-9059-3AB883F67B3F}" presName="aSpace2" presStyleCnt="0"/>
      <dgm:spPr/>
    </dgm:pt>
    <dgm:pt modelId="{D1AFE3A9-034D-45AB-B4BF-E21D1C24BA28}" type="pres">
      <dgm:prSet presAssocID="{242CF0B6-071D-4F36-B2E2-A85F9B783BD6}" presName="childNode" presStyleLbl="node1" presStyleIdx="5" presStyleCnt="24">
        <dgm:presLayoutVars>
          <dgm:bulletEnabled val="1"/>
        </dgm:presLayoutVars>
      </dgm:prSet>
      <dgm:spPr/>
    </dgm:pt>
    <dgm:pt modelId="{B6D9BF4F-ECF3-460F-9278-AF091E54E475}" type="pres">
      <dgm:prSet presAssocID="{242CF0B6-071D-4F36-B2E2-A85F9B783BD6}" presName="aSpace2" presStyleCnt="0"/>
      <dgm:spPr/>
    </dgm:pt>
    <dgm:pt modelId="{C3985ECC-B020-40F3-A5F2-BA07579E616B}" type="pres">
      <dgm:prSet presAssocID="{17D7CB39-0460-4DD9-92FC-28B3F73DE79A}" presName="childNode" presStyleLbl="node1" presStyleIdx="6" presStyleCnt="24">
        <dgm:presLayoutVars>
          <dgm:bulletEnabled val="1"/>
        </dgm:presLayoutVars>
      </dgm:prSet>
      <dgm:spPr/>
    </dgm:pt>
    <dgm:pt modelId="{DBD42241-AD9E-4FF0-B145-344E88073D03}" type="pres">
      <dgm:prSet presAssocID="{17D7CB39-0460-4DD9-92FC-28B3F73DE79A}" presName="aSpace2" presStyleCnt="0"/>
      <dgm:spPr/>
    </dgm:pt>
    <dgm:pt modelId="{55853C83-BF23-483C-82D7-0A5D7480987B}" type="pres">
      <dgm:prSet presAssocID="{1ABC385D-4DC1-4F19-B121-0C7831A09048}" presName="childNode" presStyleLbl="node1" presStyleIdx="7" presStyleCnt="24">
        <dgm:presLayoutVars>
          <dgm:bulletEnabled val="1"/>
        </dgm:presLayoutVars>
      </dgm:prSet>
      <dgm:spPr/>
    </dgm:pt>
    <dgm:pt modelId="{3F01E402-9E1F-45BD-A973-E4F9C73C97F2}" type="pres">
      <dgm:prSet presAssocID="{D3A0ADDC-0AAC-4418-B1CA-B2F2962916CC}" presName="aSpace" presStyleCnt="0"/>
      <dgm:spPr/>
    </dgm:pt>
    <dgm:pt modelId="{7CE3F8C6-05CE-4941-A99F-365E7BFB6A5E}" type="pres">
      <dgm:prSet presAssocID="{83D6EEB7-0348-4A5E-B517-41EAA2EA5B76}" presName="compNode" presStyleCnt="0"/>
      <dgm:spPr/>
    </dgm:pt>
    <dgm:pt modelId="{9C53E4AE-7137-4B3A-B66B-68C068FC5527}" type="pres">
      <dgm:prSet presAssocID="{83D6EEB7-0348-4A5E-B517-41EAA2EA5B76}" presName="aNode" presStyleLbl="bgShp" presStyleIdx="1" presStyleCnt="4"/>
      <dgm:spPr/>
    </dgm:pt>
    <dgm:pt modelId="{6F2592EB-F414-4A39-A7D5-353595DD7EE0}" type="pres">
      <dgm:prSet presAssocID="{83D6EEB7-0348-4A5E-B517-41EAA2EA5B76}" presName="textNode" presStyleLbl="bgShp" presStyleIdx="1" presStyleCnt="4"/>
      <dgm:spPr/>
    </dgm:pt>
    <dgm:pt modelId="{357D262B-042E-4FD9-A936-CA9167963481}" type="pres">
      <dgm:prSet presAssocID="{83D6EEB7-0348-4A5E-B517-41EAA2EA5B76}" presName="compChildNode" presStyleCnt="0"/>
      <dgm:spPr/>
    </dgm:pt>
    <dgm:pt modelId="{8C84FF34-B636-4BFF-90E2-2223380D2BC5}" type="pres">
      <dgm:prSet presAssocID="{83D6EEB7-0348-4A5E-B517-41EAA2EA5B76}" presName="theInnerList" presStyleCnt="0"/>
      <dgm:spPr/>
    </dgm:pt>
    <dgm:pt modelId="{27F66638-4561-4A47-87D5-D535E7AD88BD}" type="pres">
      <dgm:prSet presAssocID="{1FBBE1A9-A4E5-4F83-9282-7E988E4FA89B}" presName="childNode" presStyleLbl="node1" presStyleIdx="8" presStyleCnt="24">
        <dgm:presLayoutVars>
          <dgm:bulletEnabled val="1"/>
        </dgm:presLayoutVars>
      </dgm:prSet>
      <dgm:spPr/>
    </dgm:pt>
    <dgm:pt modelId="{CA9E6515-A13E-47CD-8DB4-957F9E714615}" type="pres">
      <dgm:prSet presAssocID="{1FBBE1A9-A4E5-4F83-9282-7E988E4FA89B}" presName="aSpace2" presStyleCnt="0"/>
      <dgm:spPr/>
    </dgm:pt>
    <dgm:pt modelId="{AC0028E9-FC38-41CF-940D-25076D2CEF3F}" type="pres">
      <dgm:prSet presAssocID="{B0C139BF-571F-4D04-9D53-088155E9CA9B}" presName="childNode" presStyleLbl="node1" presStyleIdx="9" presStyleCnt="24">
        <dgm:presLayoutVars>
          <dgm:bulletEnabled val="1"/>
        </dgm:presLayoutVars>
      </dgm:prSet>
      <dgm:spPr/>
    </dgm:pt>
    <dgm:pt modelId="{41B4693B-FB19-42B6-8F3D-481DE079C08D}" type="pres">
      <dgm:prSet presAssocID="{B0C139BF-571F-4D04-9D53-088155E9CA9B}" presName="aSpace2" presStyleCnt="0"/>
      <dgm:spPr/>
    </dgm:pt>
    <dgm:pt modelId="{17E0A4A6-740A-4A9B-BAE8-661B0DED3C49}" type="pres">
      <dgm:prSet presAssocID="{FDD9E8B0-A429-49F5-AD4F-5F5F8684B351}" presName="childNode" presStyleLbl="node1" presStyleIdx="10" presStyleCnt="24">
        <dgm:presLayoutVars>
          <dgm:bulletEnabled val="1"/>
        </dgm:presLayoutVars>
      </dgm:prSet>
      <dgm:spPr/>
    </dgm:pt>
    <dgm:pt modelId="{97418FF7-1B1F-48B7-A674-E03DFBF1D73E}" type="pres">
      <dgm:prSet presAssocID="{FDD9E8B0-A429-49F5-AD4F-5F5F8684B351}" presName="aSpace2" presStyleCnt="0"/>
      <dgm:spPr/>
    </dgm:pt>
    <dgm:pt modelId="{F0D5E5BF-AA0F-488A-9078-E514A5C4CDB3}" type="pres">
      <dgm:prSet presAssocID="{971CD6B3-1149-41D1-AB62-84E2194696BE}" presName="childNode" presStyleLbl="node1" presStyleIdx="11" presStyleCnt="24">
        <dgm:presLayoutVars>
          <dgm:bulletEnabled val="1"/>
        </dgm:presLayoutVars>
      </dgm:prSet>
      <dgm:spPr/>
    </dgm:pt>
    <dgm:pt modelId="{64F6D8AC-E856-461E-8A58-0AB4F8B9D781}" type="pres">
      <dgm:prSet presAssocID="{83D6EEB7-0348-4A5E-B517-41EAA2EA5B76}" presName="aSpace" presStyleCnt="0"/>
      <dgm:spPr/>
    </dgm:pt>
    <dgm:pt modelId="{C8E1006A-B8E2-47C6-8E01-78A7F9B6803A}" type="pres">
      <dgm:prSet presAssocID="{01C0D611-81DA-4303-AE04-D741BD2B7DB9}" presName="compNode" presStyleCnt="0"/>
      <dgm:spPr/>
    </dgm:pt>
    <dgm:pt modelId="{61286CC4-7575-4B89-B105-0DF9DD71B5EE}" type="pres">
      <dgm:prSet presAssocID="{01C0D611-81DA-4303-AE04-D741BD2B7DB9}" presName="aNode" presStyleLbl="bgShp" presStyleIdx="2" presStyleCnt="4"/>
      <dgm:spPr/>
    </dgm:pt>
    <dgm:pt modelId="{7EC905E1-FD0F-499E-B993-A41BE4E91E7F}" type="pres">
      <dgm:prSet presAssocID="{01C0D611-81DA-4303-AE04-D741BD2B7DB9}" presName="textNode" presStyleLbl="bgShp" presStyleIdx="2" presStyleCnt="4"/>
      <dgm:spPr/>
    </dgm:pt>
    <dgm:pt modelId="{6438E647-5DE0-4AF3-AE0D-C602675C7E2F}" type="pres">
      <dgm:prSet presAssocID="{01C0D611-81DA-4303-AE04-D741BD2B7DB9}" presName="compChildNode" presStyleCnt="0"/>
      <dgm:spPr/>
    </dgm:pt>
    <dgm:pt modelId="{97D6CFD8-09E3-4722-8276-55D28F8B6216}" type="pres">
      <dgm:prSet presAssocID="{01C0D611-81DA-4303-AE04-D741BD2B7DB9}" presName="theInnerList" presStyleCnt="0"/>
      <dgm:spPr/>
    </dgm:pt>
    <dgm:pt modelId="{FFC918AB-6086-4C48-8A90-AFE1C853CFCA}" type="pres">
      <dgm:prSet presAssocID="{90EACAC5-AE02-4C40-8FC1-CE150A7E6F96}" presName="childNode" presStyleLbl="node1" presStyleIdx="12" presStyleCnt="24">
        <dgm:presLayoutVars>
          <dgm:bulletEnabled val="1"/>
        </dgm:presLayoutVars>
      </dgm:prSet>
      <dgm:spPr/>
    </dgm:pt>
    <dgm:pt modelId="{8E1C1A0A-55E6-4B3A-A196-E77EEA5014D9}" type="pres">
      <dgm:prSet presAssocID="{90EACAC5-AE02-4C40-8FC1-CE150A7E6F96}" presName="aSpace2" presStyleCnt="0"/>
      <dgm:spPr/>
    </dgm:pt>
    <dgm:pt modelId="{2A0E57EC-AA18-41AA-A309-5C4A38660C1D}" type="pres">
      <dgm:prSet presAssocID="{19D8C7CD-0F47-4E37-91A0-DBB4D1844465}" presName="childNode" presStyleLbl="node1" presStyleIdx="13" presStyleCnt="24">
        <dgm:presLayoutVars>
          <dgm:bulletEnabled val="1"/>
        </dgm:presLayoutVars>
      </dgm:prSet>
      <dgm:spPr/>
    </dgm:pt>
    <dgm:pt modelId="{FF87A85F-B079-43A7-B176-88526EEFF04C}" type="pres">
      <dgm:prSet presAssocID="{19D8C7CD-0F47-4E37-91A0-DBB4D1844465}" presName="aSpace2" presStyleCnt="0"/>
      <dgm:spPr/>
    </dgm:pt>
    <dgm:pt modelId="{48B3C4D7-EA56-4329-ACF1-0562E63C2840}" type="pres">
      <dgm:prSet presAssocID="{85F5EDAE-CC8F-4F64-8A71-8785EE731376}" presName="childNode" presStyleLbl="node1" presStyleIdx="14" presStyleCnt="24">
        <dgm:presLayoutVars>
          <dgm:bulletEnabled val="1"/>
        </dgm:presLayoutVars>
      </dgm:prSet>
      <dgm:spPr/>
    </dgm:pt>
    <dgm:pt modelId="{1CDB221D-9F2C-4A43-9C70-3B416713C3ED}" type="pres">
      <dgm:prSet presAssocID="{85F5EDAE-CC8F-4F64-8A71-8785EE731376}" presName="aSpace2" presStyleCnt="0"/>
      <dgm:spPr/>
    </dgm:pt>
    <dgm:pt modelId="{55AA95FB-6111-414E-9721-B0BB4EC62A5A}" type="pres">
      <dgm:prSet presAssocID="{D7C1DA1D-1EB5-48DF-AA48-B597AB213F87}" presName="childNode" presStyleLbl="node1" presStyleIdx="15" presStyleCnt="24">
        <dgm:presLayoutVars>
          <dgm:bulletEnabled val="1"/>
        </dgm:presLayoutVars>
      </dgm:prSet>
      <dgm:spPr/>
    </dgm:pt>
    <dgm:pt modelId="{DAB15ECB-C5B4-4AAC-BDAE-8633483CE4E0}" type="pres">
      <dgm:prSet presAssocID="{D7C1DA1D-1EB5-48DF-AA48-B597AB213F87}" presName="aSpace2" presStyleCnt="0"/>
      <dgm:spPr/>
    </dgm:pt>
    <dgm:pt modelId="{4F53E954-CDAC-419B-8470-486B996F67ED}" type="pres">
      <dgm:prSet presAssocID="{5FD3827E-629A-4B56-8FCC-B94886296965}" presName="childNode" presStyleLbl="node1" presStyleIdx="16" presStyleCnt="24">
        <dgm:presLayoutVars>
          <dgm:bulletEnabled val="1"/>
        </dgm:presLayoutVars>
      </dgm:prSet>
      <dgm:spPr/>
    </dgm:pt>
    <dgm:pt modelId="{CAF97CD5-A9B6-4BF4-9D22-8B058D9F69D3}" type="pres">
      <dgm:prSet presAssocID="{5FD3827E-629A-4B56-8FCC-B94886296965}" presName="aSpace2" presStyleCnt="0"/>
      <dgm:spPr/>
    </dgm:pt>
    <dgm:pt modelId="{788337EF-CCB3-44CF-BFEF-9408EFD18DE6}" type="pres">
      <dgm:prSet presAssocID="{9A8D7B2D-57E1-4B34-BCE4-008D215B0618}" presName="childNode" presStyleLbl="node1" presStyleIdx="17" presStyleCnt="24">
        <dgm:presLayoutVars>
          <dgm:bulletEnabled val="1"/>
        </dgm:presLayoutVars>
      </dgm:prSet>
      <dgm:spPr/>
    </dgm:pt>
    <dgm:pt modelId="{D34304D1-B2BD-4B11-98EA-0D4B8D2FDCEF}" type="pres">
      <dgm:prSet presAssocID="{01C0D611-81DA-4303-AE04-D741BD2B7DB9}" presName="aSpace" presStyleCnt="0"/>
      <dgm:spPr/>
    </dgm:pt>
    <dgm:pt modelId="{7F3121C3-9445-4428-AF97-D416E51FE0B1}" type="pres">
      <dgm:prSet presAssocID="{6EE5D4FE-2C8F-44D4-B69E-1EB77C1D91FF}" presName="compNode" presStyleCnt="0"/>
      <dgm:spPr/>
    </dgm:pt>
    <dgm:pt modelId="{C0DFE2B8-C58D-46A6-B5BB-B571729402CC}" type="pres">
      <dgm:prSet presAssocID="{6EE5D4FE-2C8F-44D4-B69E-1EB77C1D91FF}" presName="aNode" presStyleLbl="bgShp" presStyleIdx="3" presStyleCnt="4"/>
      <dgm:spPr/>
    </dgm:pt>
    <dgm:pt modelId="{BEA862ED-C91C-47FF-A595-E9CC92252749}" type="pres">
      <dgm:prSet presAssocID="{6EE5D4FE-2C8F-44D4-B69E-1EB77C1D91FF}" presName="textNode" presStyleLbl="bgShp" presStyleIdx="3" presStyleCnt="4"/>
      <dgm:spPr/>
    </dgm:pt>
    <dgm:pt modelId="{0006AD0B-B6ED-4F57-8D5D-03D0BB5AE918}" type="pres">
      <dgm:prSet presAssocID="{6EE5D4FE-2C8F-44D4-B69E-1EB77C1D91FF}" presName="compChildNode" presStyleCnt="0"/>
      <dgm:spPr/>
    </dgm:pt>
    <dgm:pt modelId="{16545306-E0D4-4AFF-8E99-FB99C90F74B5}" type="pres">
      <dgm:prSet presAssocID="{6EE5D4FE-2C8F-44D4-B69E-1EB77C1D91FF}" presName="theInnerList" presStyleCnt="0"/>
      <dgm:spPr/>
    </dgm:pt>
    <dgm:pt modelId="{FAF68B32-EF27-474F-A9DD-F128536B1380}" type="pres">
      <dgm:prSet presAssocID="{F11D40FD-CF32-42FD-A78A-D3F749082084}" presName="childNode" presStyleLbl="node1" presStyleIdx="18" presStyleCnt="24">
        <dgm:presLayoutVars>
          <dgm:bulletEnabled val="1"/>
        </dgm:presLayoutVars>
      </dgm:prSet>
      <dgm:spPr/>
    </dgm:pt>
    <dgm:pt modelId="{68BBA849-6941-46BC-921B-4808CD82DD34}" type="pres">
      <dgm:prSet presAssocID="{F11D40FD-CF32-42FD-A78A-D3F749082084}" presName="aSpace2" presStyleCnt="0"/>
      <dgm:spPr/>
    </dgm:pt>
    <dgm:pt modelId="{D9797380-9AF1-4361-9AD0-894EFB3E8F5A}" type="pres">
      <dgm:prSet presAssocID="{7835BC84-20F4-4EA1-BCD0-89AC5998FD1A}" presName="childNode" presStyleLbl="node1" presStyleIdx="19" presStyleCnt="24">
        <dgm:presLayoutVars>
          <dgm:bulletEnabled val="1"/>
        </dgm:presLayoutVars>
      </dgm:prSet>
      <dgm:spPr/>
    </dgm:pt>
    <dgm:pt modelId="{88A69B92-1C5C-49C1-8CD8-37EB2B899F88}" type="pres">
      <dgm:prSet presAssocID="{7835BC84-20F4-4EA1-BCD0-89AC5998FD1A}" presName="aSpace2" presStyleCnt="0"/>
      <dgm:spPr/>
    </dgm:pt>
    <dgm:pt modelId="{1B3576ED-97F8-4001-8944-06CA8D0241B6}" type="pres">
      <dgm:prSet presAssocID="{047CD16B-0835-4DBB-A24E-1CC1FF56833D}" presName="childNode" presStyleLbl="node1" presStyleIdx="20" presStyleCnt="24">
        <dgm:presLayoutVars>
          <dgm:bulletEnabled val="1"/>
        </dgm:presLayoutVars>
      </dgm:prSet>
      <dgm:spPr/>
    </dgm:pt>
    <dgm:pt modelId="{44FA2B5E-D8CE-4CE4-906B-F8CB85BEFE9B}" type="pres">
      <dgm:prSet presAssocID="{047CD16B-0835-4DBB-A24E-1CC1FF56833D}" presName="aSpace2" presStyleCnt="0"/>
      <dgm:spPr/>
    </dgm:pt>
    <dgm:pt modelId="{BA6F9B5C-E0D6-42B5-B918-A6E3F530ECBE}" type="pres">
      <dgm:prSet presAssocID="{A29F5771-C337-40D0-A28B-58E27DCA4E92}" presName="childNode" presStyleLbl="node1" presStyleIdx="21" presStyleCnt="24">
        <dgm:presLayoutVars>
          <dgm:bulletEnabled val="1"/>
        </dgm:presLayoutVars>
      </dgm:prSet>
      <dgm:spPr/>
    </dgm:pt>
    <dgm:pt modelId="{E77C2089-4E7C-4CBD-A3B3-D2E22C98D5E2}" type="pres">
      <dgm:prSet presAssocID="{A29F5771-C337-40D0-A28B-58E27DCA4E92}" presName="aSpace2" presStyleCnt="0"/>
      <dgm:spPr/>
    </dgm:pt>
    <dgm:pt modelId="{C0C7E9BB-4C08-419D-A555-9EDA4D7359A2}" type="pres">
      <dgm:prSet presAssocID="{B28973D5-9532-438B-93D2-1918DBE4ED3A}" presName="childNode" presStyleLbl="node1" presStyleIdx="22" presStyleCnt="24">
        <dgm:presLayoutVars>
          <dgm:bulletEnabled val="1"/>
        </dgm:presLayoutVars>
      </dgm:prSet>
      <dgm:spPr/>
    </dgm:pt>
    <dgm:pt modelId="{95B9B1FF-E9BD-4B9E-AA93-5BADD9D01AE4}" type="pres">
      <dgm:prSet presAssocID="{B28973D5-9532-438B-93D2-1918DBE4ED3A}" presName="aSpace2" presStyleCnt="0"/>
      <dgm:spPr/>
    </dgm:pt>
    <dgm:pt modelId="{836B4E82-EEB3-4374-8D3D-1D59DE08606C}" type="pres">
      <dgm:prSet presAssocID="{80150383-5E64-4A5C-B093-EE801EB59550}" presName="childNode" presStyleLbl="node1" presStyleIdx="23" presStyleCnt="24">
        <dgm:presLayoutVars>
          <dgm:bulletEnabled val="1"/>
        </dgm:presLayoutVars>
      </dgm:prSet>
      <dgm:spPr/>
    </dgm:pt>
  </dgm:ptLst>
  <dgm:cxnLst>
    <dgm:cxn modelId="{E7541B03-B609-4FBB-AE6D-D532C423E291}" srcId="{735FF8C9-36BE-4CA6-A6B5-99E3B476C3D2}" destId="{6EE5D4FE-2C8F-44D4-B69E-1EB77C1D91FF}" srcOrd="3" destOrd="0" parTransId="{1799673B-72DB-4D94-9C0A-E48AE23EB00C}" sibTransId="{66B57B14-E82F-4D88-8AC6-719B6D478B59}"/>
    <dgm:cxn modelId="{6EDB7B03-EA03-4138-A5C5-38B669560FB2}" srcId="{83D6EEB7-0348-4A5E-B517-41EAA2EA5B76}" destId="{1FBBE1A9-A4E5-4F83-9282-7E988E4FA89B}" srcOrd="0" destOrd="0" parTransId="{2715D64C-FD31-411F-A03B-990AE0478B48}" sibTransId="{AFEFB182-440F-4952-8F76-043161440C00}"/>
    <dgm:cxn modelId="{26CCF603-8EEA-4944-A363-32F71E05C749}" type="presOf" srcId="{735FF8C9-36BE-4CA6-A6B5-99E3B476C3D2}" destId="{447C056A-832E-43C6-8F1B-42C93173423C}" srcOrd="0" destOrd="0" presId="urn:microsoft.com/office/officeart/2005/8/layout/lProcess2"/>
    <dgm:cxn modelId="{DFB6B207-AABB-42F8-9539-A1701A4DDB80}" type="presOf" srcId="{01C0D611-81DA-4303-AE04-D741BD2B7DB9}" destId="{7EC905E1-FD0F-499E-B993-A41BE4E91E7F}" srcOrd="1" destOrd="0" presId="urn:microsoft.com/office/officeart/2005/8/layout/lProcess2"/>
    <dgm:cxn modelId="{52235709-5F3A-4EF1-B8A3-17E993A78C8B}" srcId="{6EE5D4FE-2C8F-44D4-B69E-1EB77C1D91FF}" destId="{A29F5771-C337-40D0-A28B-58E27DCA4E92}" srcOrd="3" destOrd="0" parTransId="{14A6C5F9-AAC0-4082-84EB-A46476BCD73F}" sibTransId="{06244B08-9CA4-4BCC-BE3B-4F11748D50BA}"/>
    <dgm:cxn modelId="{3EA14E0F-EA29-40F4-9E3A-78B1AFB4BF1A}" srcId="{D3A0ADDC-0AAC-4418-B1CA-B2F2962916CC}" destId="{17D7CB39-0460-4DD9-92FC-28B3F73DE79A}" srcOrd="6" destOrd="0" parTransId="{5D6AD75E-5AAA-4BE2-BA95-43959469117B}" sibTransId="{8EE068CB-74C8-4618-B2DB-772CCB2CFC03}"/>
    <dgm:cxn modelId="{F5203D17-D4D7-44AB-B918-429572D96AB9}" type="presOf" srcId="{17D7CB39-0460-4DD9-92FC-28B3F73DE79A}" destId="{C3985ECC-B020-40F3-A5F2-BA07579E616B}" srcOrd="0" destOrd="0" presId="urn:microsoft.com/office/officeart/2005/8/layout/lProcess2"/>
    <dgm:cxn modelId="{AA876C1E-12BF-41DF-8CBB-BC7247E78159}" type="presOf" srcId="{90EACAC5-AE02-4C40-8FC1-CE150A7E6F96}" destId="{FFC918AB-6086-4C48-8A90-AFE1C853CFCA}" srcOrd="0" destOrd="0" presId="urn:microsoft.com/office/officeart/2005/8/layout/lProcess2"/>
    <dgm:cxn modelId="{BF1F0B29-1977-4C8B-B8F1-5BB04B9D51D4}" type="presOf" srcId="{9A8D7B2D-57E1-4B34-BCE4-008D215B0618}" destId="{788337EF-CCB3-44CF-BFEF-9408EFD18DE6}" srcOrd="0" destOrd="0" presId="urn:microsoft.com/office/officeart/2005/8/layout/lProcess2"/>
    <dgm:cxn modelId="{0DFA7A2B-9DE8-4756-89A5-27612A136349}" srcId="{01C0D611-81DA-4303-AE04-D741BD2B7DB9}" destId="{5FD3827E-629A-4B56-8FCC-B94886296965}" srcOrd="4" destOrd="0" parTransId="{71D87032-01F0-40FE-B0EC-13CAF29CE3B6}" sibTransId="{86649935-B259-4EC6-9298-BBC4EBA9F4D3}"/>
    <dgm:cxn modelId="{FA859034-6E8F-41C7-AD94-FF3013895C85}" type="presOf" srcId="{6EE5D4FE-2C8F-44D4-B69E-1EB77C1D91FF}" destId="{C0DFE2B8-C58D-46A6-B5BB-B571729402CC}" srcOrd="0" destOrd="0" presId="urn:microsoft.com/office/officeart/2005/8/layout/lProcess2"/>
    <dgm:cxn modelId="{926E0436-DA77-42C7-B1B8-5B2248C83431}" type="presOf" srcId="{D3A0ADDC-0AAC-4418-B1CA-B2F2962916CC}" destId="{03CFD907-3A7D-4945-A4C8-FCC4D49FB6C3}" srcOrd="1" destOrd="0" presId="urn:microsoft.com/office/officeart/2005/8/layout/lProcess2"/>
    <dgm:cxn modelId="{EA3EE436-3856-4FE8-831C-FA0A8A64F566}" type="presOf" srcId="{83D6EEB7-0348-4A5E-B517-41EAA2EA5B76}" destId="{6F2592EB-F414-4A39-A7D5-353595DD7EE0}" srcOrd="1" destOrd="0" presId="urn:microsoft.com/office/officeart/2005/8/layout/lProcess2"/>
    <dgm:cxn modelId="{8804F737-7D9F-4248-A0C0-BA202064AB9D}" srcId="{D3A0ADDC-0AAC-4418-B1CA-B2F2962916CC}" destId="{222510BF-91FC-4D1C-8CA5-D65F5B0F01CF}" srcOrd="0" destOrd="0" parTransId="{8E38F07F-6C03-4740-9A47-D844CB0F4E4C}" sibTransId="{180877D3-F9DC-4B57-A2CE-F804ED8D95B3}"/>
    <dgm:cxn modelId="{751FD039-C6FC-4FAA-869D-E3BDE8659CB9}" type="presOf" srcId="{D7C1DA1D-1EB5-48DF-AA48-B597AB213F87}" destId="{55AA95FB-6111-414E-9721-B0BB4EC62A5A}" srcOrd="0" destOrd="0" presId="urn:microsoft.com/office/officeart/2005/8/layout/lProcess2"/>
    <dgm:cxn modelId="{A80D0C5D-2D33-484F-8795-D2986459A762}" srcId="{01C0D611-81DA-4303-AE04-D741BD2B7DB9}" destId="{85F5EDAE-CC8F-4F64-8A71-8785EE731376}" srcOrd="2" destOrd="0" parTransId="{D51B564D-ADB7-4793-9F53-4C3B5CB7B17D}" sibTransId="{B7A7205B-2A30-4EF4-9189-12181765867C}"/>
    <dgm:cxn modelId="{7016A95D-F765-449C-9C3C-9EC348CCED1A}" srcId="{6EE5D4FE-2C8F-44D4-B69E-1EB77C1D91FF}" destId="{047CD16B-0835-4DBB-A24E-1CC1FF56833D}" srcOrd="2" destOrd="0" parTransId="{69B6F3C3-DEC2-43DB-9BFA-337635B091E0}" sibTransId="{D48136E3-2360-4D09-8C96-3533D54A5C66}"/>
    <dgm:cxn modelId="{408FAA46-A5D5-4783-BAF9-526466F4A781}" type="presOf" srcId="{A29F5771-C337-40D0-A28B-58E27DCA4E92}" destId="{BA6F9B5C-E0D6-42B5-B918-A6E3F530ECBE}" srcOrd="0" destOrd="0" presId="urn:microsoft.com/office/officeart/2005/8/layout/lProcess2"/>
    <dgm:cxn modelId="{AE957849-60A7-43F9-8DB5-B311E9313F13}" type="presOf" srcId="{AEE45CC4-5D19-4A25-B54B-EDEB838875FF}" destId="{C7944116-88AE-437C-9B63-15176B4D5307}" srcOrd="0" destOrd="0" presId="urn:microsoft.com/office/officeart/2005/8/layout/lProcess2"/>
    <dgm:cxn modelId="{74DA994D-9C4C-4ADA-828D-E95000DC8E45}" srcId="{735FF8C9-36BE-4CA6-A6B5-99E3B476C3D2}" destId="{D3A0ADDC-0AAC-4418-B1CA-B2F2962916CC}" srcOrd="0" destOrd="0" parTransId="{49466CC9-608F-4E4C-B1FA-630D25860056}" sibTransId="{CED21972-B01A-4E21-A337-D42831D36C7B}"/>
    <dgm:cxn modelId="{6072F34E-A12B-4130-ADF4-C849C1FBF7D5}" type="presOf" srcId="{19D8C7CD-0F47-4E37-91A0-DBB4D1844465}" destId="{2A0E57EC-AA18-41AA-A309-5C4A38660C1D}" srcOrd="0" destOrd="0" presId="urn:microsoft.com/office/officeart/2005/8/layout/lProcess2"/>
    <dgm:cxn modelId="{44A4984F-D3FD-4179-8F6D-600DF476BABF}" srcId="{6EE5D4FE-2C8F-44D4-B69E-1EB77C1D91FF}" destId="{80150383-5E64-4A5C-B093-EE801EB59550}" srcOrd="5" destOrd="0" parTransId="{84BDEF85-97D6-4D1D-9D3A-D3111E93D205}" sibTransId="{6FEBADDF-6519-4F2C-81FE-0ADA9F031F66}"/>
    <dgm:cxn modelId="{5523F04F-C951-447A-A0FB-FF965194E0C0}" type="presOf" srcId="{5FD3827E-629A-4B56-8FCC-B94886296965}" destId="{4F53E954-CDAC-419B-8470-486B996F67ED}" srcOrd="0" destOrd="0" presId="urn:microsoft.com/office/officeart/2005/8/layout/lProcess2"/>
    <dgm:cxn modelId="{80603A70-E0D7-4646-89DE-3A518FB059D1}" type="presOf" srcId="{4A450996-598F-4BCE-AB51-774583B73F1B}" destId="{315FAB8C-4A00-499B-ADEB-11C1FDE75E10}" srcOrd="0" destOrd="0" presId="urn:microsoft.com/office/officeart/2005/8/layout/lProcess2"/>
    <dgm:cxn modelId="{C9374553-CCC8-4C42-8BF2-A3063866DE30}" type="presOf" srcId="{971CD6B3-1149-41D1-AB62-84E2194696BE}" destId="{F0D5E5BF-AA0F-488A-9078-E514A5C4CDB3}" srcOrd="0" destOrd="0" presId="urn:microsoft.com/office/officeart/2005/8/layout/lProcess2"/>
    <dgm:cxn modelId="{CCAF5B74-4895-4871-AE53-7E2490A1B390}" type="presOf" srcId="{A71866B4-6A78-471F-9059-3AB883F67B3F}" destId="{841627C6-D151-43F9-895C-4B838FDF99E3}" srcOrd="0" destOrd="0" presId="urn:microsoft.com/office/officeart/2005/8/layout/lProcess2"/>
    <dgm:cxn modelId="{DC0D145A-91E7-479C-8271-EF496F980E62}" srcId="{D3A0ADDC-0AAC-4418-B1CA-B2F2962916CC}" destId="{242CF0B6-071D-4F36-B2E2-A85F9B783BD6}" srcOrd="5" destOrd="0" parTransId="{8310BDD0-514E-4B14-9CE1-952186464F84}" sibTransId="{E209348B-2A24-49C5-96EF-4994C62F6055}"/>
    <dgm:cxn modelId="{1D5A767A-C223-4BC7-AD4F-9CAC65256BAA}" srcId="{735FF8C9-36BE-4CA6-A6B5-99E3B476C3D2}" destId="{83D6EEB7-0348-4A5E-B517-41EAA2EA5B76}" srcOrd="1" destOrd="0" parTransId="{7B9B2877-37A9-4155-8241-1ECDFB0336DC}" sibTransId="{ED95934B-0ADF-403A-9E4A-D55F51D00C36}"/>
    <dgm:cxn modelId="{89CFE57C-E128-4F4E-A2CA-47D0BA67E615}" srcId="{D3A0ADDC-0AAC-4418-B1CA-B2F2962916CC}" destId="{A71866B4-6A78-471F-9059-3AB883F67B3F}" srcOrd="4" destOrd="0" parTransId="{7308DD91-2363-48AD-A6B5-EFDEEC765A8A}" sibTransId="{B8C7873C-E5BA-464E-B93E-CCBF9E4DCAFF}"/>
    <dgm:cxn modelId="{43576B7E-5317-40C0-9AE1-4F7ABA189F1B}" srcId="{01C0D611-81DA-4303-AE04-D741BD2B7DB9}" destId="{9A8D7B2D-57E1-4B34-BCE4-008D215B0618}" srcOrd="5" destOrd="0" parTransId="{A4A5BFF6-B99B-42E9-A5DF-2F01E6C44647}" sibTransId="{D49469A1-DAFC-4AF1-B5E9-651F6B68F91A}"/>
    <dgm:cxn modelId="{B038CA7F-AFBC-4512-A7E4-339959FF4A13}" type="presOf" srcId="{91385302-2CEE-469C-B4D2-9E0ECAC9CA46}" destId="{4F4ECDFC-AFB8-4D9D-9098-0071C84E5E06}" srcOrd="0" destOrd="0" presId="urn:microsoft.com/office/officeart/2005/8/layout/lProcess2"/>
    <dgm:cxn modelId="{2B6C0E8A-28E6-4F50-A61A-D7F40483C0B0}" type="presOf" srcId="{6EE5D4FE-2C8F-44D4-B69E-1EB77C1D91FF}" destId="{BEA862ED-C91C-47FF-A595-E9CC92252749}" srcOrd="1" destOrd="0" presId="urn:microsoft.com/office/officeart/2005/8/layout/lProcess2"/>
    <dgm:cxn modelId="{AD22A693-91B7-4F2C-96BE-9644F2A21806}" srcId="{6EE5D4FE-2C8F-44D4-B69E-1EB77C1D91FF}" destId="{B28973D5-9532-438B-93D2-1918DBE4ED3A}" srcOrd="4" destOrd="0" parTransId="{F65EAF8A-8CFA-4467-9548-24D5864E55A0}" sibTransId="{0887B604-D2EF-4767-841C-BB5B0EA0E3FF}"/>
    <dgm:cxn modelId="{1DD75F96-D1D7-43F9-AA54-3820FFBC015A}" srcId="{83D6EEB7-0348-4A5E-B517-41EAA2EA5B76}" destId="{FDD9E8B0-A429-49F5-AD4F-5F5F8684B351}" srcOrd="2" destOrd="0" parTransId="{0D3EE8E4-0812-49E3-A505-092EE2D566E9}" sibTransId="{8681CC24-7321-4AD0-A1C7-62257C8769B8}"/>
    <dgm:cxn modelId="{48C95A96-680A-49C4-A326-C1E8B61A3E9D}" type="presOf" srcId="{242CF0B6-071D-4F36-B2E2-A85F9B783BD6}" destId="{D1AFE3A9-034D-45AB-B4BF-E21D1C24BA28}" srcOrd="0" destOrd="0" presId="urn:microsoft.com/office/officeart/2005/8/layout/lProcess2"/>
    <dgm:cxn modelId="{9EECE396-09D3-47AF-88ED-A7F7A66E6F6F}" type="presOf" srcId="{83D6EEB7-0348-4A5E-B517-41EAA2EA5B76}" destId="{9C53E4AE-7137-4B3A-B66B-68C068FC5527}" srcOrd="0" destOrd="0" presId="urn:microsoft.com/office/officeart/2005/8/layout/lProcess2"/>
    <dgm:cxn modelId="{810B8297-05CD-4B98-A4FF-7FE236E95B05}" srcId="{83D6EEB7-0348-4A5E-B517-41EAA2EA5B76}" destId="{971CD6B3-1149-41D1-AB62-84E2194696BE}" srcOrd="3" destOrd="0" parTransId="{9D67FB87-62BF-4213-B13D-8E9A3942EFE2}" sibTransId="{3F651D36-ADAF-4EF8-B073-C685E38AE2D0}"/>
    <dgm:cxn modelId="{DFBB0799-6659-42D1-9005-158F9F7CD764}" srcId="{6EE5D4FE-2C8F-44D4-B69E-1EB77C1D91FF}" destId="{F11D40FD-CF32-42FD-A78A-D3F749082084}" srcOrd="0" destOrd="0" parTransId="{2152DFA3-6837-4A75-90BD-2E6A390F63B5}" sibTransId="{4C052DE0-8082-4D46-99BA-15A23048CDD7}"/>
    <dgm:cxn modelId="{7D80EA9A-8401-4DB8-9F91-921D44E582C4}" type="presOf" srcId="{FDD9E8B0-A429-49F5-AD4F-5F5F8684B351}" destId="{17E0A4A6-740A-4A9B-BAE8-661B0DED3C49}" srcOrd="0" destOrd="0" presId="urn:microsoft.com/office/officeart/2005/8/layout/lProcess2"/>
    <dgm:cxn modelId="{87CC859C-B343-453D-9264-5FFD92101962}" type="presOf" srcId="{F11D40FD-CF32-42FD-A78A-D3F749082084}" destId="{FAF68B32-EF27-474F-A9DD-F128536B1380}" srcOrd="0" destOrd="0" presId="urn:microsoft.com/office/officeart/2005/8/layout/lProcess2"/>
    <dgm:cxn modelId="{03A32E9F-D348-4F5E-93B1-DFBACA16A594}" srcId="{01C0D611-81DA-4303-AE04-D741BD2B7DB9}" destId="{19D8C7CD-0F47-4E37-91A0-DBB4D1844465}" srcOrd="1" destOrd="0" parTransId="{C00D534E-BDA7-4CDB-8C1C-74D5301560E0}" sibTransId="{52A3BCB6-F0ED-4D5E-BC0C-D2708517F51A}"/>
    <dgm:cxn modelId="{26044E9F-DC98-4506-A970-FD609B1AC367}" srcId="{D3A0ADDC-0AAC-4418-B1CA-B2F2962916CC}" destId="{91385302-2CEE-469C-B4D2-9E0ECAC9CA46}" srcOrd="1" destOrd="0" parTransId="{C5DC25B3-61B4-4248-A4E1-122BCDA83463}" sibTransId="{8F3D7200-56D5-45E9-949D-53071175CF0C}"/>
    <dgm:cxn modelId="{19F8B39F-B9A2-4D65-8492-69B9E403B41A}" type="presOf" srcId="{047CD16B-0835-4DBB-A24E-1CC1FF56833D}" destId="{1B3576ED-97F8-4001-8944-06CA8D0241B6}" srcOrd="0" destOrd="0" presId="urn:microsoft.com/office/officeart/2005/8/layout/lProcess2"/>
    <dgm:cxn modelId="{7A6424A9-2364-447C-AE31-62CCDA68C5E3}" type="presOf" srcId="{85F5EDAE-CC8F-4F64-8A71-8785EE731376}" destId="{48B3C4D7-EA56-4329-ACF1-0562E63C2840}" srcOrd="0" destOrd="0" presId="urn:microsoft.com/office/officeart/2005/8/layout/lProcess2"/>
    <dgm:cxn modelId="{8AC776BA-172F-4D25-BFC5-FAF33F8645D8}" type="presOf" srcId="{B0C139BF-571F-4D04-9D53-088155E9CA9B}" destId="{AC0028E9-FC38-41CF-940D-25076D2CEF3F}" srcOrd="0" destOrd="0" presId="urn:microsoft.com/office/officeart/2005/8/layout/lProcess2"/>
    <dgm:cxn modelId="{2FBDC4BA-A1E9-485F-B434-885980649596}" type="presOf" srcId="{01C0D611-81DA-4303-AE04-D741BD2B7DB9}" destId="{61286CC4-7575-4B89-B105-0DF9DD71B5EE}" srcOrd="0" destOrd="0" presId="urn:microsoft.com/office/officeart/2005/8/layout/lProcess2"/>
    <dgm:cxn modelId="{E43AC6C7-4D9F-497A-8555-66A200FA8921}" srcId="{83D6EEB7-0348-4A5E-B517-41EAA2EA5B76}" destId="{B0C139BF-571F-4D04-9D53-088155E9CA9B}" srcOrd="1" destOrd="0" parTransId="{B6CF0761-2EB1-48FB-8EE2-55D86EC94F2D}" sibTransId="{2AEB0B3A-498A-4C95-9560-E2E6B8649C6B}"/>
    <dgm:cxn modelId="{4156FBC8-4885-4484-A6E1-86DAD530E23B}" srcId="{6EE5D4FE-2C8F-44D4-B69E-1EB77C1D91FF}" destId="{7835BC84-20F4-4EA1-BCD0-89AC5998FD1A}" srcOrd="1" destOrd="0" parTransId="{40C48507-2702-4D00-AB03-56378A51510C}" sibTransId="{BAC184E6-A97C-40C3-80B0-9857CED712DD}"/>
    <dgm:cxn modelId="{6FC355C9-AE04-4ADA-9E57-0BB1BE32DAAB}" type="presOf" srcId="{B28973D5-9532-438B-93D2-1918DBE4ED3A}" destId="{C0C7E9BB-4C08-419D-A555-9EDA4D7359A2}" srcOrd="0" destOrd="0" presId="urn:microsoft.com/office/officeart/2005/8/layout/lProcess2"/>
    <dgm:cxn modelId="{2C18B8CA-E052-4776-A72C-EF5838ACCDEF}" type="presOf" srcId="{1FBBE1A9-A4E5-4F83-9282-7E988E4FA89B}" destId="{27F66638-4561-4A47-87D5-D535E7AD88BD}" srcOrd="0" destOrd="0" presId="urn:microsoft.com/office/officeart/2005/8/layout/lProcess2"/>
    <dgm:cxn modelId="{0357A6CC-8330-4F4C-9A4C-019A2A5D3425}" srcId="{D3A0ADDC-0AAC-4418-B1CA-B2F2962916CC}" destId="{4A450996-598F-4BCE-AB51-774583B73F1B}" srcOrd="3" destOrd="0" parTransId="{90FE2315-BE97-4064-9501-9A63198B8404}" sibTransId="{77D01101-C182-4167-95FE-6D8F3D30B2D7}"/>
    <dgm:cxn modelId="{439FBAD5-3F4B-41FF-B409-CA46CCCEC2A5}" type="presOf" srcId="{1ABC385D-4DC1-4F19-B121-0C7831A09048}" destId="{55853C83-BF23-483C-82D7-0A5D7480987B}" srcOrd="0" destOrd="0" presId="urn:microsoft.com/office/officeart/2005/8/layout/lProcess2"/>
    <dgm:cxn modelId="{C6448BD7-502A-429A-9007-D5044FAF15DE}" srcId="{01C0D611-81DA-4303-AE04-D741BD2B7DB9}" destId="{D7C1DA1D-1EB5-48DF-AA48-B597AB213F87}" srcOrd="3" destOrd="0" parTransId="{0621E86F-D15F-4116-B560-66501DC8DCAB}" sibTransId="{CD2E1720-81F0-4B50-BB22-48B928CA3F54}"/>
    <dgm:cxn modelId="{7233DADC-6987-44F0-B050-EA7FDB35D9F4}" type="presOf" srcId="{7835BC84-20F4-4EA1-BCD0-89AC5998FD1A}" destId="{D9797380-9AF1-4361-9AD0-894EFB3E8F5A}" srcOrd="0" destOrd="0" presId="urn:microsoft.com/office/officeart/2005/8/layout/lProcess2"/>
    <dgm:cxn modelId="{F643FCDF-C96E-40B8-8FF8-107D44D58145}" srcId="{D3A0ADDC-0AAC-4418-B1CA-B2F2962916CC}" destId="{1ABC385D-4DC1-4F19-B121-0C7831A09048}" srcOrd="7" destOrd="0" parTransId="{6C4A9DBE-6DB9-40A1-AE13-DC9A2B5A3FE4}" sibTransId="{2AF4CA2E-5027-47F2-A34B-C137632AB153}"/>
    <dgm:cxn modelId="{6E212BE1-15AB-4C09-9012-82D95466963B}" type="presOf" srcId="{222510BF-91FC-4D1C-8CA5-D65F5B0F01CF}" destId="{3289524D-79F1-4C73-992C-D34D103104A5}" srcOrd="0" destOrd="0" presId="urn:microsoft.com/office/officeart/2005/8/layout/lProcess2"/>
    <dgm:cxn modelId="{B09FEDF1-8228-48BC-A54E-FE32070E5F85}" srcId="{D3A0ADDC-0AAC-4418-B1CA-B2F2962916CC}" destId="{AEE45CC4-5D19-4A25-B54B-EDEB838875FF}" srcOrd="2" destOrd="0" parTransId="{9E21E19A-40F7-42F7-8EFE-F56DAB9FF948}" sibTransId="{468F77C7-209D-4F8C-B1E5-E0067A483041}"/>
    <dgm:cxn modelId="{E15BBAF4-3E97-4B27-98BA-F1D2A44756A3}" srcId="{735FF8C9-36BE-4CA6-A6B5-99E3B476C3D2}" destId="{01C0D611-81DA-4303-AE04-D741BD2B7DB9}" srcOrd="2" destOrd="0" parTransId="{61A3AD27-89D3-4E4A-9328-295C6906EBE1}" sibTransId="{416240BE-F1E8-4165-8A91-9E8D7FD0F0EB}"/>
    <dgm:cxn modelId="{23D3E8F6-6C94-4C60-9A49-3053499CFC94}" type="presOf" srcId="{80150383-5E64-4A5C-B093-EE801EB59550}" destId="{836B4E82-EEB3-4374-8D3D-1D59DE08606C}" srcOrd="0" destOrd="0" presId="urn:microsoft.com/office/officeart/2005/8/layout/lProcess2"/>
    <dgm:cxn modelId="{A81014F9-E204-4B9C-9FB5-3A6DBC5C6DD2}" type="presOf" srcId="{D3A0ADDC-0AAC-4418-B1CA-B2F2962916CC}" destId="{CAB4E5F8-CC6D-4E77-AA8C-DC19E1CF028A}" srcOrd="0" destOrd="0" presId="urn:microsoft.com/office/officeart/2005/8/layout/lProcess2"/>
    <dgm:cxn modelId="{56B780FD-9558-4242-847C-039D997DF89D}" srcId="{01C0D611-81DA-4303-AE04-D741BD2B7DB9}" destId="{90EACAC5-AE02-4C40-8FC1-CE150A7E6F96}" srcOrd="0" destOrd="0" parTransId="{498B4629-7A5D-497A-BE3B-C3178D054AEF}" sibTransId="{0591CEE0-CE7B-448B-9FD3-22D0F461D4E9}"/>
    <dgm:cxn modelId="{48C22B88-0DEF-4912-947B-947AEDAF0558}" type="presParOf" srcId="{447C056A-832E-43C6-8F1B-42C93173423C}" destId="{EA8463B4-8B8A-4ADE-ADD5-BAD616E46231}" srcOrd="0" destOrd="0" presId="urn:microsoft.com/office/officeart/2005/8/layout/lProcess2"/>
    <dgm:cxn modelId="{EF519380-2526-4FC5-89E3-87BC912E756A}" type="presParOf" srcId="{EA8463B4-8B8A-4ADE-ADD5-BAD616E46231}" destId="{CAB4E5F8-CC6D-4E77-AA8C-DC19E1CF028A}" srcOrd="0" destOrd="0" presId="urn:microsoft.com/office/officeart/2005/8/layout/lProcess2"/>
    <dgm:cxn modelId="{3C6DD94C-4927-44EA-85A4-2E7FC966B4EA}" type="presParOf" srcId="{EA8463B4-8B8A-4ADE-ADD5-BAD616E46231}" destId="{03CFD907-3A7D-4945-A4C8-FCC4D49FB6C3}" srcOrd="1" destOrd="0" presId="urn:microsoft.com/office/officeart/2005/8/layout/lProcess2"/>
    <dgm:cxn modelId="{67E4F1FC-F478-493C-9D0C-0AD54D8A7988}" type="presParOf" srcId="{EA8463B4-8B8A-4ADE-ADD5-BAD616E46231}" destId="{1C977FFC-BCBA-4C87-BDF1-6101A596A668}" srcOrd="2" destOrd="0" presId="urn:microsoft.com/office/officeart/2005/8/layout/lProcess2"/>
    <dgm:cxn modelId="{2CCE2779-D7CD-47FA-95E3-F8EE3C5F24FC}" type="presParOf" srcId="{1C977FFC-BCBA-4C87-BDF1-6101A596A668}" destId="{4977EF69-1C51-4675-8F0D-BAC6DAD49C2F}" srcOrd="0" destOrd="0" presId="urn:microsoft.com/office/officeart/2005/8/layout/lProcess2"/>
    <dgm:cxn modelId="{EB19FA07-E489-4C30-943D-F75200D14E11}" type="presParOf" srcId="{4977EF69-1C51-4675-8F0D-BAC6DAD49C2F}" destId="{3289524D-79F1-4C73-992C-D34D103104A5}" srcOrd="0" destOrd="0" presId="urn:microsoft.com/office/officeart/2005/8/layout/lProcess2"/>
    <dgm:cxn modelId="{7850CBC3-2010-4C49-9960-BED545DC5770}" type="presParOf" srcId="{4977EF69-1C51-4675-8F0D-BAC6DAD49C2F}" destId="{1E0C33D9-FF34-48C8-B6AE-613506D91DC8}" srcOrd="1" destOrd="0" presId="urn:microsoft.com/office/officeart/2005/8/layout/lProcess2"/>
    <dgm:cxn modelId="{106EB7B0-8B1A-4F8B-B44A-DC8BE6A417CA}" type="presParOf" srcId="{4977EF69-1C51-4675-8F0D-BAC6DAD49C2F}" destId="{4F4ECDFC-AFB8-4D9D-9098-0071C84E5E06}" srcOrd="2" destOrd="0" presId="urn:microsoft.com/office/officeart/2005/8/layout/lProcess2"/>
    <dgm:cxn modelId="{04958649-B5C4-4110-9CE3-0B1787537F18}" type="presParOf" srcId="{4977EF69-1C51-4675-8F0D-BAC6DAD49C2F}" destId="{98B5F090-35A1-42E3-970B-92BC68679FAB}" srcOrd="3" destOrd="0" presId="urn:microsoft.com/office/officeart/2005/8/layout/lProcess2"/>
    <dgm:cxn modelId="{56E0EC59-9DAC-4B0F-952A-B6FAEAB7F268}" type="presParOf" srcId="{4977EF69-1C51-4675-8F0D-BAC6DAD49C2F}" destId="{C7944116-88AE-437C-9B63-15176B4D5307}" srcOrd="4" destOrd="0" presId="urn:microsoft.com/office/officeart/2005/8/layout/lProcess2"/>
    <dgm:cxn modelId="{FA5CCAC8-5890-4AF3-9C9B-108B5057A592}" type="presParOf" srcId="{4977EF69-1C51-4675-8F0D-BAC6DAD49C2F}" destId="{565F1ED4-4C1D-4CD8-9FD0-50E2ADCBCD30}" srcOrd="5" destOrd="0" presId="urn:microsoft.com/office/officeart/2005/8/layout/lProcess2"/>
    <dgm:cxn modelId="{496EC076-111B-449B-A075-73BE66960C8D}" type="presParOf" srcId="{4977EF69-1C51-4675-8F0D-BAC6DAD49C2F}" destId="{315FAB8C-4A00-499B-ADEB-11C1FDE75E10}" srcOrd="6" destOrd="0" presId="urn:microsoft.com/office/officeart/2005/8/layout/lProcess2"/>
    <dgm:cxn modelId="{ED675D9C-E2A3-4527-87C0-175C53ABA007}" type="presParOf" srcId="{4977EF69-1C51-4675-8F0D-BAC6DAD49C2F}" destId="{00C8687F-801E-43CF-ADC1-BCDE4281DA8B}" srcOrd="7" destOrd="0" presId="urn:microsoft.com/office/officeart/2005/8/layout/lProcess2"/>
    <dgm:cxn modelId="{3A2AE504-9EA7-49DC-93F5-588E59E49597}" type="presParOf" srcId="{4977EF69-1C51-4675-8F0D-BAC6DAD49C2F}" destId="{841627C6-D151-43F9-895C-4B838FDF99E3}" srcOrd="8" destOrd="0" presId="urn:microsoft.com/office/officeart/2005/8/layout/lProcess2"/>
    <dgm:cxn modelId="{4D69FB8B-72FD-418E-BD83-01D8E1FDE6D2}" type="presParOf" srcId="{4977EF69-1C51-4675-8F0D-BAC6DAD49C2F}" destId="{4ABB4F51-2AA7-40E9-900D-17310C17666F}" srcOrd="9" destOrd="0" presId="urn:microsoft.com/office/officeart/2005/8/layout/lProcess2"/>
    <dgm:cxn modelId="{83149ACA-D946-4001-9875-1D171DF3CBFE}" type="presParOf" srcId="{4977EF69-1C51-4675-8F0D-BAC6DAD49C2F}" destId="{D1AFE3A9-034D-45AB-B4BF-E21D1C24BA28}" srcOrd="10" destOrd="0" presId="urn:microsoft.com/office/officeart/2005/8/layout/lProcess2"/>
    <dgm:cxn modelId="{D0C4815D-EE18-4AFA-A40F-465F1A48E1E1}" type="presParOf" srcId="{4977EF69-1C51-4675-8F0D-BAC6DAD49C2F}" destId="{B6D9BF4F-ECF3-460F-9278-AF091E54E475}" srcOrd="11" destOrd="0" presId="urn:microsoft.com/office/officeart/2005/8/layout/lProcess2"/>
    <dgm:cxn modelId="{A68B76F3-703A-40E9-9A79-2A6401094974}" type="presParOf" srcId="{4977EF69-1C51-4675-8F0D-BAC6DAD49C2F}" destId="{C3985ECC-B020-40F3-A5F2-BA07579E616B}" srcOrd="12" destOrd="0" presId="urn:microsoft.com/office/officeart/2005/8/layout/lProcess2"/>
    <dgm:cxn modelId="{169858B2-C404-4711-A59A-E0C040FDF357}" type="presParOf" srcId="{4977EF69-1C51-4675-8F0D-BAC6DAD49C2F}" destId="{DBD42241-AD9E-4FF0-B145-344E88073D03}" srcOrd="13" destOrd="0" presId="urn:microsoft.com/office/officeart/2005/8/layout/lProcess2"/>
    <dgm:cxn modelId="{7077DD27-077A-49CE-BCBB-C96225F954CF}" type="presParOf" srcId="{4977EF69-1C51-4675-8F0D-BAC6DAD49C2F}" destId="{55853C83-BF23-483C-82D7-0A5D7480987B}" srcOrd="14" destOrd="0" presId="urn:microsoft.com/office/officeart/2005/8/layout/lProcess2"/>
    <dgm:cxn modelId="{18B507EA-78BA-4108-B6F6-E211810D81E7}" type="presParOf" srcId="{447C056A-832E-43C6-8F1B-42C93173423C}" destId="{3F01E402-9E1F-45BD-A973-E4F9C73C97F2}" srcOrd="1" destOrd="0" presId="urn:microsoft.com/office/officeart/2005/8/layout/lProcess2"/>
    <dgm:cxn modelId="{73AE7D01-AE6D-45FB-8E8F-CF9FB54559F5}" type="presParOf" srcId="{447C056A-832E-43C6-8F1B-42C93173423C}" destId="{7CE3F8C6-05CE-4941-A99F-365E7BFB6A5E}" srcOrd="2" destOrd="0" presId="urn:microsoft.com/office/officeart/2005/8/layout/lProcess2"/>
    <dgm:cxn modelId="{BD95B648-F284-4315-9DAD-C266C88079E3}" type="presParOf" srcId="{7CE3F8C6-05CE-4941-A99F-365E7BFB6A5E}" destId="{9C53E4AE-7137-4B3A-B66B-68C068FC5527}" srcOrd="0" destOrd="0" presId="urn:microsoft.com/office/officeart/2005/8/layout/lProcess2"/>
    <dgm:cxn modelId="{642A07D8-3247-44E0-A5AF-2ABD1162E526}" type="presParOf" srcId="{7CE3F8C6-05CE-4941-A99F-365E7BFB6A5E}" destId="{6F2592EB-F414-4A39-A7D5-353595DD7EE0}" srcOrd="1" destOrd="0" presId="urn:microsoft.com/office/officeart/2005/8/layout/lProcess2"/>
    <dgm:cxn modelId="{C8BFB26D-A4E6-4755-A141-95F5BCE9A047}" type="presParOf" srcId="{7CE3F8C6-05CE-4941-A99F-365E7BFB6A5E}" destId="{357D262B-042E-4FD9-A936-CA9167963481}" srcOrd="2" destOrd="0" presId="urn:microsoft.com/office/officeart/2005/8/layout/lProcess2"/>
    <dgm:cxn modelId="{651AA3C2-F81E-4322-AC38-AEFACA1F466D}" type="presParOf" srcId="{357D262B-042E-4FD9-A936-CA9167963481}" destId="{8C84FF34-B636-4BFF-90E2-2223380D2BC5}" srcOrd="0" destOrd="0" presId="urn:microsoft.com/office/officeart/2005/8/layout/lProcess2"/>
    <dgm:cxn modelId="{CE90F494-C248-46EE-BDA6-71143BB90FC5}" type="presParOf" srcId="{8C84FF34-B636-4BFF-90E2-2223380D2BC5}" destId="{27F66638-4561-4A47-87D5-D535E7AD88BD}" srcOrd="0" destOrd="0" presId="urn:microsoft.com/office/officeart/2005/8/layout/lProcess2"/>
    <dgm:cxn modelId="{D2B7416E-6411-42A0-9869-801E5A12ACAD}" type="presParOf" srcId="{8C84FF34-B636-4BFF-90E2-2223380D2BC5}" destId="{CA9E6515-A13E-47CD-8DB4-957F9E714615}" srcOrd="1" destOrd="0" presId="urn:microsoft.com/office/officeart/2005/8/layout/lProcess2"/>
    <dgm:cxn modelId="{D479F1F7-DAC5-4954-84DE-492BB0400A4C}" type="presParOf" srcId="{8C84FF34-B636-4BFF-90E2-2223380D2BC5}" destId="{AC0028E9-FC38-41CF-940D-25076D2CEF3F}" srcOrd="2" destOrd="0" presId="urn:microsoft.com/office/officeart/2005/8/layout/lProcess2"/>
    <dgm:cxn modelId="{5B899295-5D6E-44E5-B31C-E6C2A0ABA449}" type="presParOf" srcId="{8C84FF34-B636-4BFF-90E2-2223380D2BC5}" destId="{41B4693B-FB19-42B6-8F3D-481DE079C08D}" srcOrd="3" destOrd="0" presId="urn:microsoft.com/office/officeart/2005/8/layout/lProcess2"/>
    <dgm:cxn modelId="{DE183597-756A-4725-BE9B-BF952AE4AC09}" type="presParOf" srcId="{8C84FF34-B636-4BFF-90E2-2223380D2BC5}" destId="{17E0A4A6-740A-4A9B-BAE8-661B0DED3C49}" srcOrd="4" destOrd="0" presId="urn:microsoft.com/office/officeart/2005/8/layout/lProcess2"/>
    <dgm:cxn modelId="{595A8D51-932C-4B71-8E88-CB71355CFF7F}" type="presParOf" srcId="{8C84FF34-B636-4BFF-90E2-2223380D2BC5}" destId="{97418FF7-1B1F-48B7-A674-E03DFBF1D73E}" srcOrd="5" destOrd="0" presId="urn:microsoft.com/office/officeart/2005/8/layout/lProcess2"/>
    <dgm:cxn modelId="{83C4F47A-4A53-4A63-A980-B3DA44E33550}" type="presParOf" srcId="{8C84FF34-B636-4BFF-90E2-2223380D2BC5}" destId="{F0D5E5BF-AA0F-488A-9078-E514A5C4CDB3}" srcOrd="6" destOrd="0" presId="urn:microsoft.com/office/officeart/2005/8/layout/lProcess2"/>
    <dgm:cxn modelId="{C43C6FDB-D0A8-4977-A2E4-380A19DBC212}" type="presParOf" srcId="{447C056A-832E-43C6-8F1B-42C93173423C}" destId="{64F6D8AC-E856-461E-8A58-0AB4F8B9D781}" srcOrd="3" destOrd="0" presId="urn:microsoft.com/office/officeart/2005/8/layout/lProcess2"/>
    <dgm:cxn modelId="{1B3EBFFF-BAB7-4561-A4F0-B16B1DC9272E}" type="presParOf" srcId="{447C056A-832E-43C6-8F1B-42C93173423C}" destId="{C8E1006A-B8E2-47C6-8E01-78A7F9B6803A}" srcOrd="4" destOrd="0" presId="urn:microsoft.com/office/officeart/2005/8/layout/lProcess2"/>
    <dgm:cxn modelId="{6E26D99E-34A1-4E87-886C-6FC5F91E062F}" type="presParOf" srcId="{C8E1006A-B8E2-47C6-8E01-78A7F9B6803A}" destId="{61286CC4-7575-4B89-B105-0DF9DD71B5EE}" srcOrd="0" destOrd="0" presId="urn:microsoft.com/office/officeart/2005/8/layout/lProcess2"/>
    <dgm:cxn modelId="{ED0133B1-1C32-4988-BF74-9DB1888C5003}" type="presParOf" srcId="{C8E1006A-B8E2-47C6-8E01-78A7F9B6803A}" destId="{7EC905E1-FD0F-499E-B993-A41BE4E91E7F}" srcOrd="1" destOrd="0" presId="urn:microsoft.com/office/officeart/2005/8/layout/lProcess2"/>
    <dgm:cxn modelId="{A4B01AF1-F33D-49EE-BA59-DB06CA19FAA6}" type="presParOf" srcId="{C8E1006A-B8E2-47C6-8E01-78A7F9B6803A}" destId="{6438E647-5DE0-4AF3-AE0D-C602675C7E2F}" srcOrd="2" destOrd="0" presId="urn:microsoft.com/office/officeart/2005/8/layout/lProcess2"/>
    <dgm:cxn modelId="{F62E6F1B-AD0B-4AD4-9DB4-3DFE1DE35B0C}" type="presParOf" srcId="{6438E647-5DE0-4AF3-AE0D-C602675C7E2F}" destId="{97D6CFD8-09E3-4722-8276-55D28F8B6216}" srcOrd="0" destOrd="0" presId="urn:microsoft.com/office/officeart/2005/8/layout/lProcess2"/>
    <dgm:cxn modelId="{6865CB6A-C7F3-4381-BFB5-29C97E66C8E1}" type="presParOf" srcId="{97D6CFD8-09E3-4722-8276-55D28F8B6216}" destId="{FFC918AB-6086-4C48-8A90-AFE1C853CFCA}" srcOrd="0" destOrd="0" presId="urn:microsoft.com/office/officeart/2005/8/layout/lProcess2"/>
    <dgm:cxn modelId="{D0AD6667-3414-43AB-911C-2E0694C77353}" type="presParOf" srcId="{97D6CFD8-09E3-4722-8276-55D28F8B6216}" destId="{8E1C1A0A-55E6-4B3A-A196-E77EEA5014D9}" srcOrd="1" destOrd="0" presId="urn:microsoft.com/office/officeart/2005/8/layout/lProcess2"/>
    <dgm:cxn modelId="{9BE7806D-5CD6-4B10-A1A9-725B0245A917}" type="presParOf" srcId="{97D6CFD8-09E3-4722-8276-55D28F8B6216}" destId="{2A0E57EC-AA18-41AA-A309-5C4A38660C1D}" srcOrd="2" destOrd="0" presId="urn:microsoft.com/office/officeart/2005/8/layout/lProcess2"/>
    <dgm:cxn modelId="{646B6156-2373-4034-AEFF-BF1CC837AE59}" type="presParOf" srcId="{97D6CFD8-09E3-4722-8276-55D28F8B6216}" destId="{FF87A85F-B079-43A7-B176-88526EEFF04C}" srcOrd="3" destOrd="0" presId="urn:microsoft.com/office/officeart/2005/8/layout/lProcess2"/>
    <dgm:cxn modelId="{81348193-EC9B-4297-B236-9D51509BC04D}" type="presParOf" srcId="{97D6CFD8-09E3-4722-8276-55D28F8B6216}" destId="{48B3C4D7-EA56-4329-ACF1-0562E63C2840}" srcOrd="4" destOrd="0" presId="urn:microsoft.com/office/officeart/2005/8/layout/lProcess2"/>
    <dgm:cxn modelId="{777FA49A-E0B3-4895-9722-94A7BD4C79FA}" type="presParOf" srcId="{97D6CFD8-09E3-4722-8276-55D28F8B6216}" destId="{1CDB221D-9F2C-4A43-9C70-3B416713C3ED}" srcOrd="5" destOrd="0" presId="urn:microsoft.com/office/officeart/2005/8/layout/lProcess2"/>
    <dgm:cxn modelId="{0988BAE1-C972-4ACC-B71C-0EC627995787}" type="presParOf" srcId="{97D6CFD8-09E3-4722-8276-55D28F8B6216}" destId="{55AA95FB-6111-414E-9721-B0BB4EC62A5A}" srcOrd="6" destOrd="0" presId="urn:microsoft.com/office/officeart/2005/8/layout/lProcess2"/>
    <dgm:cxn modelId="{A550BFF2-28E6-4BC1-AA53-00F9CA179908}" type="presParOf" srcId="{97D6CFD8-09E3-4722-8276-55D28F8B6216}" destId="{DAB15ECB-C5B4-4AAC-BDAE-8633483CE4E0}" srcOrd="7" destOrd="0" presId="urn:microsoft.com/office/officeart/2005/8/layout/lProcess2"/>
    <dgm:cxn modelId="{B2BD4BED-8345-481F-9E2F-8E8A6EC059EB}" type="presParOf" srcId="{97D6CFD8-09E3-4722-8276-55D28F8B6216}" destId="{4F53E954-CDAC-419B-8470-486B996F67ED}" srcOrd="8" destOrd="0" presId="urn:microsoft.com/office/officeart/2005/8/layout/lProcess2"/>
    <dgm:cxn modelId="{EFC74C11-608E-40BF-B4E1-FE44F4247CE7}" type="presParOf" srcId="{97D6CFD8-09E3-4722-8276-55D28F8B6216}" destId="{CAF97CD5-A9B6-4BF4-9D22-8B058D9F69D3}" srcOrd="9" destOrd="0" presId="urn:microsoft.com/office/officeart/2005/8/layout/lProcess2"/>
    <dgm:cxn modelId="{DF39030D-66EB-465F-AAB7-44044B69354A}" type="presParOf" srcId="{97D6CFD8-09E3-4722-8276-55D28F8B6216}" destId="{788337EF-CCB3-44CF-BFEF-9408EFD18DE6}" srcOrd="10" destOrd="0" presId="urn:microsoft.com/office/officeart/2005/8/layout/lProcess2"/>
    <dgm:cxn modelId="{F1CB0343-89E9-46F5-9C3E-D6A56D7CA750}" type="presParOf" srcId="{447C056A-832E-43C6-8F1B-42C93173423C}" destId="{D34304D1-B2BD-4B11-98EA-0D4B8D2FDCEF}" srcOrd="5" destOrd="0" presId="urn:microsoft.com/office/officeart/2005/8/layout/lProcess2"/>
    <dgm:cxn modelId="{89EE004A-655E-4CD3-9D42-76E1B6C18C79}" type="presParOf" srcId="{447C056A-832E-43C6-8F1B-42C93173423C}" destId="{7F3121C3-9445-4428-AF97-D416E51FE0B1}" srcOrd="6" destOrd="0" presId="urn:microsoft.com/office/officeart/2005/8/layout/lProcess2"/>
    <dgm:cxn modelId="{9C6F1335-AAC7-4797-9C06-807EAAFA536E}" type="presParOf" srcId="{7F3121C3-9445-4428-AF97-D416E51FE0B1}" destId="{C0DFE2B8-C58D-46A6-B5BB-B571729402CC}" srcOrd="0" destOrd="0" presId="urn:microsoft.com/office/officeart/2005/8/layout/lProcess2"/>
    <dgm:cxn modelId="{C68267E3-7B7D-472B-87E3-A4A198808D41}" type="presParOf" srcId="{7F3121C3-9445-4428-AF97-D416E51FE0B1}" destId="{BEA862ED-C91C-47FF-A595-E9CC92252749}" srcOrd="1" destOrd="0" presId="urn:microsoft.com/office/officeart/2005/8/layout/lProcess2"/>
    <dgm:cxn modelId="{816311E3-8731-4719-BFEB-CDE95D565982}" type="presParOf" srcId="{7F3121C3-9445-4428-AF97-D416E51FE0B1}" destId="{0006AD0B-B6ED-4F57-8D5D-03D0BB5AE918}" srcOrd="2" destOrd="0" presId="urn:microsoft.com/office/officeart/2005/8/layout/lProcess2"/>
    <dgm:cxn modelId="{13B1E81B-6470-4538-AB69-36B49D0B77D2}" type="presParOf" srcId="{0006AD0B-B6ED-4F57-8D5D-03D0BB5AE918}" destId="{16545306-E0D4-4AFF-8E99-FB99C90F74B5}" srcOrd="0" destOrd="0" presId="urn:microsoft.com/office/officeart/2005/8/layout/lProcess2"/>
    <dgm:cxn modelId="{37DB6D9B-1AE3-446E-8353-92DC67E6C152}" type="presParOf" srcId="{16545306-E0D4-4AFF-8E99-FB99C90F74B5}" destId="{FAF68B32-EF27-474F-A9DD-F128536B1380}" srcOrd="0" destOrd="0" presId="urn:microsoft.com/office/officeart/2005/8/layout/lProcess2"/>
    <dgm:cxn modelId="{548962CB-D056-49DD-A5B8-7F8085256CA0}" type="presParOf" srcId="{16545306-E0D4-4AFF-8E99-FB99C90F74B5}" destId="{68BBA849-6941-46BC-921B-4808CD82DD34}" srcOrd="1" destOrd="0" presId="urn:microsoft.com/office/officeart/2005/8/layout/lProcess2"/>
    <dgm:cxn modelId="{6B1CA349-B087-48A0-8C0F-061F9CC4EF48}" type="presParOf" srcId="{16545306-E0D4-4AFF-8E99-FB99C90F74B5}" destId="{D9797380-9AF1-4361-9AD0-894EFB3E8F5A}" srcOrd="2" destOrd="0" presId="urn:microsoft.com/office/officeart/2005/8/layout/lProcess2"/>
    <dgm:cxn modelId="{8AA8A6CF-ED73-4060-9842-C162EB86E885}" type="presParOf" srcId="{16545306-E0D4-4AFF-8E99-FB99C90F74B5}" destId="{88A69B92-1C5C-49C1-8CD8-37EB2B899F88}" srcOrd="3" destOrd="0" presId="urn:microsoft.com/office/officeart/2005/8/layout/lProcess2"/>
    <dgm:cxn modelId="{7858E924-5C96-44DD-8260-FF3F970383A7}" type="presParOf" srcId="{16545306-E0D4-4AFF-8E99-FB99C90F74B5}" destId="{1B3576ED-97F8-4001-8944-06CA8D0241B6}" srcOrd="4" destOrd="0" presId="urn:microsoft.com/office/officeart/2005/8/layout/lProcess2"/>
    <dgm:cxn modelId="{B3D96E68-D04E-44B4-A097-21F264D78D82}" type="presParOf" srcId="{16545306-E0D4-4AFF-8E99-FB99C90F74B5}" destId="{44FA2B5E-D8CE-4CE4-906B-F8CB85BEFE9B}" srcOrd="5" destOrd="0" presId="urn:microsoft.com/office/officeart/2005/8/layout/lProcess2"/>
    <dgm:cxn modelId="{94B359ED-8255-4077-B965-2881A8F8EE4F}" type="presParOf" srcId="{16545306-E0D4-4AFF-8E99-FB99C90F74B5}" destId="{BA6F9B5C-E0D6-42B5-B918-A6E3F530ECBE}" srcOrd="6" destOrd="0" presId="urn:microsoft.com/office/officeart/2005/8/layout/lProcess2"/>
    <dgm:cxn modelId="{C44DC0B1-DC7A-4985-9574-C0DCE80EEC71}" type="presParOf" srcId="{16545306-E0D4-4AFF-8E99-FB99C90F74B5}" destId="{E77C2089-4E7C-4CBD-A3B3-D2E22C98D5E2}" srcOrd="7" destOrd="0" presId="urn:microsoft.com/office/officeart/2005/8/layout/lProcess2"/>
    <dgm:cxn modelId="{2AF77F7C-D50F-44CD-9B2E-7B5587E0F0E9}" type="presParOf" srcId="{16545306-E0D4-4AFF-8E99-FB99C90F74B5}" destId="{C0C7E9BB-4C08-419D-A555-9EDA4D7359A2}" srcOrd="8" destOrd="0" presId="urn:microsoft.com/office/officeart/2005/8/layout/lProcess2"/>
    <dgm:cxn modelId="{9262E188-15CE-4B4D-934E-A318F1D8D2A1}" type="presParOf" srcId="{16545306-E0D4-4AFF-8E99-FB99C90F74B5}" destId="{95B9B1FF-E9BD-4B9E-AA93-5BADD9D01AE4}" srcOrd="9" destOrd="0" presId="urn:microsoft.com/office/officeart/2005/8/layout/lProcess2"/>
    <dgm:cxn modelId="{F5FDB37F-9915-4A85-8075-C340411B58D7}" type="presParOf" srcId="{16545306-E0D4-4AFF-8E99-FB99C90F74B5}" destId="{836B4E82-EEB3-4374-8D3D-1D59DE08606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3FCD-F61E-4808-AB62-8FA771DD6CC0}">
      <dsp:nvSpPr>
        <dsp:cNvPr id="0" name=""/>
        <dsp:cNvSpPr/>
      </dsp:nvSpPr>
      <dsp:spPr>
        <a:xfrm>
          <a:off x="0" y="434086"/>
          <a:ext cx="8335838" cy="13403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954" tIns="479044" rIns="64695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/>
            <a:t>01/06/02</a:t>
          </a:r>
          <a:endParaRPr lang="nl-N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/>
            <a:t>24/06/02</a:t>
          </a:r>
          <a:endParaRPr lang="nl-NL" sz="2300" kern="1200" dirty="0"/>
        </a:p>
      </dsp:txBody>
      <dsp:txXfrm>
        <a:off x="0" y="434086"/>
        <a:ext cx="8335838" cy="1340325"/>
      </dsp:txXfrm>
    </dsp:sp>
    <dsp:sp modelId="{8C954A2F-94F2-4066-AE2D-AEE273113BD8}">
      <dsp:nvSpPr>
        <dsp:cNvPr id="0" name=""/>
        <dsp:cNvSpPr/>
      </dsp:nvSpPr>
      <dsp:spPr>
        <a:xfrm>
          <a:off x="416791" y="94606"/>
          <a:ext cx="583508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52" tIns="0" rIns="22055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Oproep: Bouw de tempel (1)</a:t>
          </a:r>
          <a:endParaRPr lang="nl-NL" sz="2300" kern="1200" dirty="0"/>
        </a:p>
      </dsp:txBody>
      <dsp:txXfrm>
        <a:off x="449935" y="127750"/>
        <a:ext cx="5768798" cy="612672"/>
      </dsp:txXfrm>
    </dsp:sp>
    <dsp:sp modelId="{74A67575-0E5D-4B4C-AC3E-A1FAB7BEF79D}">
      <dsp:nvSpPr>
        <dsp:cNvPr id="0" name=""/>
        <dsp:cNvSpPr/>
      </dsp:nvSpPr>
      <dsp:spPr>
        <a:xfrm>
          <a:off x="0" y="2238091"/>
          <a:ext cx="8335838" cy="9780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954" tIns="479044" rIns="64695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 dirty="0"/>
            <a:t>21/07/02</a:t>
          </a:r>
          <a:endParaRPr lang="nl-NL" sz="2300" kern="1200" dirty="0"/>
        </a:p>
      </dsp:txBody>
      <dsp:txXfrm>
        <a:off x="0" y="2238091"/>
        <a:ext cx="8335838" cy="978075"/>
      </dsp:txXfrm>
    </dsp:sp>
    <dsp:sp modelId="{8A5A7508-04CE-4FA7-A43D-550F47C7677E}">
      <dsp:nvSpPr>
        <dsp:cNvPr id="0" name=""/>
        <dsp:cNvSpPr/>
      </dsp:nvSpPr>
      <dsp:spPr>
        <a:xfrm>
          <a:off x="416791" y="1898611"/>
          <a:ext cx="583508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52" tIns="0" rIns="22055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Glorie van de tempel (2:1-10)</a:t>
          </a:r>
          <a:endParaRPr lang="nl-NL" sz="2300" kern="1200" dirty="0"/>
        </a:p>
      </dsp:txBody>
      <dsp:txXfrm>
        <a:off x="449935" y="1931755"/>
        <a:ext cx="5768798" cy="612672"/>
      </dsp:txXfrm>
    </dsp:sp>
    <dsp:sp modelId="{D46049D0-1A49-4D32-BD43-FD5E8FBEC7B1}">
      <dsp:nvSpPr>
        <dsp:cNvPr id="0" name=""/>
        <dsp:cNvSpPr/>
      </dsp:nvSpPr>
      <dsp:spPr>
        <a:xfrm>
          <a:off x="0" y="3679846"/>
          <a:ext cx="8335838" cy="9780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954" tIns="479044" rIns="64695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 dirty="0"/>
            <a:t>24/09/02</a:t>
          </a:r>
          <a:endParaRPr lang="nl-NL" sz="2300" kern="1200" dirty="0"/>
        </a:p>
      </dsp:txBody>
      <dsp:txXfrm>
        <a:off x="0" y="3679846"/>
        <a:ext cx="8335838" cy="978075"/>
      </dsp:txXfrm>
    </dsp:sp>
    <dsp:sp modelId="{C39B1431-F44E-4369-88E3-90CE9CF1956B}">
      <dsp:nvSpPr>
        <dsp:cNvPr id="0" name=""/>
        <dsp:cNvSpPr/>
      </dsp:nvSpPr>
      <dsp:spPr>
        <a:xfrm>
          <a:off x="416791" y="3340366"/>
          <a:ext cx="583508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52" tIns="0" rIns="22055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Glorie voor het land (2:11-23)</a:t>
          </a:r>
          <a:endParaRPr lang="nl-NL" sz="2300" kern="1200" dirty="0"/>
        </a:p>
      </dsp:txBody>
      <dsp:txXfrm>
        <a:off x="449935" y="3373510"/>
        <a:ext cx="5768798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4E5F8-CC6D-4E77-AA8C-DC19E1CF028A}">
      <dsp:nvSpPr>
        <dsp:cNvPr id="0" name=""/>
        <dsp:cNvSpPr/>
      </dsp:nvSpPr>
      <dsp:spPr>
        <a:xfrm>
          <a:off x="2117" y="0"/>
          <a:ext cx="2078281" cy="475252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Acht visioenen</a:t>
          </a:r>
          <a:br>
            <a:rPr lang="nl-NL" sz="2800" kern="1200" dirty="0"/>
          </a:br>
          <a:r>
            <a:rPr lang="nl-NL" sz="2800" kern="1200" dirty="0"/>
            <a:t>(1-6)</a:t>
          </a:r>
        </a:p>
      </dsp:txBody>
      <dsp:txXfrm>
        <a:off x="2117" y="0"/>
        <a:ext cx="2078281" cy="1425758"/>
      </dsp:txXfrm>
    </dsp:sp>
    <dsp:sp modelId="{3289524D-79F1-4C73-992C-D34D103104A5}">
      <dsp:nvSpPr>
        <dsp:cNvPr id="0" name=""/>
        <dsp:cNvSpPr/>
      </dsp:nvSpPr>
      <dsp:spPr>
        <a:xfrm>
          <a:off x="209946" y="1426628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4 Ruiters (1)</a:t>
          </a:r>
          <a:endParaRPr lang="nl-NL" sz="1200" kern="1200" dirty="0"/>
        </a:p>
      </dsp:txBody>
      <dsp:txXfrm>
        <a:off x="219908" y="1436590"/>
        <a:ext cx="1642701" cy="320213"/>
      </dsp:txXfrm>
    </dsp:sp>
    <dsp:sp modelId="{4F4ECDFC-AFB8-4D9D-9098-0071C84E5E06}">
      <dsp:nvSpPr>
        <dsp:cNvPr id="0" name=""/>
        <dsp:cNvSpPr/>
      </dsp:nvSpPr>
      <dsp:spPr>
        <a:xfrm>
          <a:off x="209946" y="1819094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4 Horens (2a)</a:t>
          </a:r>
          <a:endParaRPr lang="nl-NL" sz="1200" kern="1200" dirty="0"/>
        </a:p>
      </dsp:txBody>
      <dsp:txXfrm>
        <a:off x="219908" y="1829056"/>
        <a:ext cx="1642701" cy="320213"/>
      </dsp:txXfrm>
    </dsp:sp>
    <dsp:sp modelId="{C7944116-88AE-437C-9B63-15176B4D5307}">
      <dsp:nvSpPr>
        <dsp:cNvPr id="0" name=""/>
        <dsp:cNvSpPr/>
      </dsp:nvSpPr>
      <dsp:spPr>
        <a:xfrm>
          <a:off x="209946" y="2211561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Meetlint (2b)</a:t>
          </a:r>
          <a:endParaRPr lang="nl-NL" sz="1200" kern="1200" dirty="0"/>
        </a:p>
      </dsp:txBody>
      <dsp:txXfrm>
        <a:off x="219908" y="2221523"/>
        <a:ext cx="1642701" cy="320213"/>
      </dsp:txXfrm>
    </dsp:sp>
    <dsp:sp modelId="{315FAB8C-4A00-499B-ADEB-11C1FDE75E10}">
      <dsp:nvSpPr>
        <dsp:cNvPr id="0" name=""/>
        <dsp:cNvSpPr/>
      </dsp:nvSpPr>
      <dsp:spPr>
        <a:xfrm>
          <a:off x="209946" y="2604027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Hogepriester (3)</a:t>
          </a:r>
          <a:endParaRPr lang="nl-NL" sz="1200" kern="1200" dirty="0"/>
        </a:p>
      </dsp:txBody>
      <dsp:txXfrm>
        <a:off x="219908" y="2613989"/>
        <a:ext cx="1642701" cy="320213"/>
      </dsp:txXfrm>
    </dsp:sp>
    <dsp:sp modelId="{841627C6-D151-43F9-895C-4B838FDF99E3}">
      <dsp:nvSpPr>
        <dsp:cNvPr id="0" name=""/>
        <dsp:cNvSpPr/>
      </dsp:nvSpPr>
      <dsp:spPr>
        <a:xfrm>
          <a:off x="209946" y="2996493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Gouverneur (4)</a:t>
          </a:r>
          <a:endParaRPr lang="nl-NL" sz="1200" kern="1200" dirty="0"/>
        </a:p>
      </dsp:txBody>
      <dsp:txXfrm>
        <a:off x="219908" y="3006455"/>
        <a:ext cx="1642701" cy="320213"/>
      </dsp:txXfrm>
    </dsp:sp>
    <dsp:sp modelId="{D1AFE3A9-034D-45AB-B4BF-E21D1C24BA28}">
      <dsp:nvSpPr>
        <dsp:cNvPr id="0" name=""/>
        <dsp:cNvSpPr/>
      </dsp:nvSpPr>
      <dsp:spPr>
        <a:xfrm>
          <a:off x="209946" y="3388960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Boekrol (5a)</a:t>
          </a:r>
          <a:endParaRPr lang="nl-NL" sz="1200" kern="1200" dirty="0"/>
        </a:p>
      </dsp:txBody>
      <dsp:txXfrm>
        <a:off x="219908" y="3398922"/>
        <a:ext cx="1642701" cy="320213"/>
      </dsp:txXfrm>
    </dsp:sp>
    <dsp:sp modelId="{C3985ECC-B020-40F3-A5F2-BA07579E616B}">
      <dsp:nvSpPr>
        <dsp:cNvPr id="0" name=""/>
        <dsp:cNvSpPr/>
      </dsp:nvSpPr>
      <dsp:spPr>
        <a:xfrm>
          <a:off x="209946" y="3781426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Vrouw in vat (5b)</a:t>
          </a:r>
          <a:endParaRPr lang="nl-NL" sz="1200" kern="1200" dirty="0"/>
        </a:p>
      </dsp:txBody>
      <dsp:txXfrm>
        <a:off x="219908" y="3791388"/>
        <a:ext cx="1642701" cy="320213"/>
      </dsp:txXfrm>
    </dsp:sp>
    <dsp:sp modelId="{55853C83-BF23-483C-82D7-0A5D7480987B}">
      <dsp:nvSpPr>
        <dsp:cNvPr id="0" name=""/>
        <dsp:cNvSpPr/>
      </dsp:nvSpPr>
      <dsp:spPr>
        <a:xfrm>
          <a:off x="209946" y="4173892"/>
          <a:ext cx="1662625" cy="340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4 Ruiters (6)</a:t>
          </a:r>
          <a:endParaRPr lang="nl-NL" sz="1200" kern="1200" dirty="0"/>
        </a:p>
      </dsp:txBody>
      <dsp:txXfrm>
        <a:off x="219908" y="4183854"/>
        <a:ext cx="1642701" cy="320213"/>
      </dsp:txXfrm>
    </dsp:sp>
    <dsp:sp modelId="{9C53E4AE-7137-4B3A-B66B-68C068FC5527}">
      <dsp:nvSpPr>
        <dsp:cNvPr id="0" name=""/>
        <dsp:cNvSpPr/>
      </dsp:nvSpPr>
      <dsp:spPr>
        <a:xfrm>
          <a:off x="2236270" y="0"/>
          <a:ext cx="2078281" cy="475252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Over vasten</a:t>
          </a:r>
          <a:br>
            <a:rPr lang="nl-BE" sz="2800" kern="1200" dirty="0"/>
          </a:br>
          <a:r>
            <a:rPr lang="nl-BE" sz="2800" kern="1200" dirty="0"/>
            <a:t>(7-8)</a:t>
          </a:r>
          <a:endParaRPr lang="nl-NL" sz="2800" kern="1200" dirty="0"/>
        </a:p>
      </dsp:txBody>
      <dsp:txXfrm>
        <a:off x="2236270" y="0"/>
        <a:ext cx="2078281" cy="1425758"/>
      </dsp:txXfrm>
    </dsp:sp>
    <dsp:sp modelId="{27F66638-4561-4A47-87D5-D535E7AD88BD}">
      <dsp:nvSpPr>
        <dsp:cNvPr id="0" name=""/>
        <dsp:cNvSpPr/>
      </dsp:nvSpPr>
      <dsp:spPr>
        <a:xfrm>
          <a:off x="2444098" y="1425874"/>
          <a:ext cx="1662625" cy="692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Moeten we nog vasten? (7a)</a:t>
          </a:r>
          <a:endParaRPr lang="nl-NL" sz="1200" kern="1200" dirty="0"/>
        </a:p>
      </dsp:txBody>
      <dsp:txXfrm>
        <a:off x="2464376" y="1446152"/>
        <a:ext cx="1622069" cy="651786"/>
      </dsp:txXfrm>
    </dsp:sp>
    <dsp:sp modelId="{AC0028E9-FC38-41CF-940D-25076D2CEF3F}">
      <dsp:nvSpPr>
        <dsp:cNvPr id="0" name=""/>
        <dsp:cNvSpPr/>
      </dsp:nvSpPr>
      <dsp:spPr>
        <a:xfrm>
          <a:off x="2444098" y="2224730"/>
          <a:ext cx="1662625" cy="692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Waarom vasten jullie? (7b)</a:t>
          </a:r>
          <a:endParaRPr lang="nl-NL" sz="1200" kern="1200" dirty="0"/>
        </a:p>
      </dsp:txBody>
      <dsp:txXfrm>
        <a:off x="2464376" y="2245008"/>
        <a:ext cx="1622069" cy="651786"/>
      </dsp:txXfrm>
    </dsp:sp>
    <dsp:sp modelId="{17E0A4A6-740A-4A9B-BAE8-661B0DED3C49}">
      <dsp:nvSpPr>
        <dsp:cNvPr id="0" name=""/>
        <dsp:cNvSpPr/>
      </dsp:nvSpPr>
      <dsp:spPr>
        <a:xfrm>
          <a:off x="2444098" y="3023586"/>
          <a:ext cx="1662625" cy="692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Gods beloften (8a)</a:t>
          </a:r>
          <a:endParaRPr lang="nl-NL" sz="1200" kern="1200" dirty="0"/>
        </a:p>
      </dsp:txBody>
      <dsp:txXfrm>
        <a:off x="2464376" y="3043864"/>
        <a:ext cx="1622069" cy="651786"/>
      </dsp:txXfrm>
    </dsp:sp>
    <dsp:sp modelId="{F0D5E5BF-AA0F-488A-9078-E514A5C4CDB3}">
      <dsp:nvSpPr>
        <dsp:cNvPr id="0" name=""/>
        <dsp:cNvSpPr/>
      </dsp:nvSpPr>
      <dsp:spPr>
        <a:xfrm>
          <a:off x="2444098" y="3822442"/>
          <a:ext cx="1662625" cy="692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God beloont vasten (8b)</a:t>
          </a:r>
          <a:endParaRPr lang="nl-NL" sz="1200" kern="1200" dirty="0"/>
        </a:p>
      </dsp:txBody>
      <dsp:txXfrm>
        <a:off x="2464376" y="3842720"/>
        <a:ext cx="1622069" cy="651786"/>
      </dsp:txXfrm>
    </dsp:sp>
    <dsp:sp modelId="{61286CC4-7575-4B89-B105-0DF9DD71B5EE}">
      <dsp:nvSpPr>
        <dsp:cNvPr id="0" name=""/>
        <dsp:cNvSpPr/>
      </dsp:nvSpPr>
      <dsp:spPr>
        <a:xfrm>
          <a:off x="4470423" y="0"/>
          <a:ext cx="2078281" cy="475252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Draaglast</a:t>
          </a:r>
          <a:br>
            <a:rPr lang="nl-BE" sz="2800" kern="1200" dirty="0"/>
          </a:br>
          <a:r>
            <a:rPr lang="nl-BE" sz="2800" kern="1200" dirty="0"/>
            <a:t>(9-11)</a:t>
          </a:r>
          <a:endParaRPr lang="nl-NL" sz="2800" kern="1200" dirty="0"/>
        </a:p>
      </dsp:txBody>
      <dsp:txXfrm>
        <a:off x="4470423" y="0"/>
        <a:ext cx="2078281" cy="1425758"/>
      </dsp:txXfrm>
    </dsp:sp>
    <dsp:sp modelId="{FFC918AB-6086-4C48-8A90-AFE1C853CFCA}">
      <dsp:nvSpPr>
        <dsp:cNvPr id="0" name=""/>
        <dsp:cNvSpPr/>
      </dsp:nvSpPr>
      <dsp:spPr>
        <a:xfrm>
          <a:off x="4678251" y="1425990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200" kern="1200" dirty="0"/>
            <a:t>O </a:t>
          </a:r>
          <a:r>
            <a:rPr lang="nl-NL" sz="1200" kern="1200"/>
            <a:t>- Oordeel </a:t>
          </a:r>
          <a:r>
            <a:rPr lang="nl-NL" sz="1200" kern="1200" dirty="0"/>
            <a:t>over volken</a:t>
          </a:r>
          <a:br>
            <a:rPr lang="nl-NL" sz="1200" kern="1200" dirty="0"/>
          </a:br>
          <a:r>
            <a:rPr lang="nl-NL" sz="1200" kern="1200" dirty="0"/>
            <a:t>(9:1-8) </a:t>
          </a:r>
        </a:p>
      </dsp:txBody>
      <dsp:txXfrm>
        <a:off x="4691615" y="1439354"/>
        <a:ext cx="1635897" cy="429554"/>
      </dsp:txXfrm>
    </dsp:sp>
    <dsp:sp modelId="{2A0E57EC-AA18-41AA-A309-5C4A38660C1D}">
      <dsp:nvSpPr>
        <dsp:cNvPr id="0" name=""/>
        <dsp:cNvSpPr/>
      </dsp:nvSpPr>
      <dsp:spPr>
        <a:xfrm>
          <a:off x="4678251" y="1952469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BE" sz="1200" kern="1200" dirty="0"/>
            <a:t>A - Komst van de Vredevorst (9:9-10) </a:t>
          </a:r>
        </a:p>
      </dsp:txBody>
      <dsp:txXfrm>
        <a:off x="4691615" y="1965833"/>
        <a:ext cx="1635897" cy="429554"/>
      </dsp:txXfrm>
    </dsp:sp>
    <dsp:sp modelId="{48B3C4D7-EA56-4329-ACF1-0562E63C2840}">
      <dsp:nvSpPr>
        <dsp:cNvPr id="0" name=""/>
        <dsp:cNvSpPr/>
      </dsp:nvSpPr>
      <dsp:spPr>
        <a:xfrm>
          <a:off x="4678251" y="2478948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200" kern="1200" dirty="0"/>
            <a:t>B - Israël: Gods strijder (9:11-10:1) </a:t>
          </a:r>
        </a:p>
      </dsp:txBody>
      <dsp:txXfrm>
        <a:off x="4691615" y="2492312"/>
        <a:ext cx="1635897" cy="429554"/>
      </dsp:txXfrm>
    </dsp:sp>
    <dsp:sp modelId="{55AA95FB-6111-414E-9721-B0BB4EC62A5A}">
      <dsp:nvSpPr>
        <dsp:cNvPr id="0" name=""/>
        <dsp:cNvSpPr/>
      </dsp:nvSpPr>
      <dsp:spPr>
        <a:xfrm>
          <a:off x="4678251" y="3005427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200" kern="1200" dirty="0"/>
            <a:t>X - God straft de valse profeten (10:2-3) </a:t>
          </a:r>
        </a:p>
      </dsp:txBody>
      <dsp:txXfrm>
        <a:off x="4691615" y="3018791"/>
        <a:ext cx="1635897" cy="429554"/>
      </dsp:txXfrm>
    </dsp:sp>
    <dsp:sp modelId="{4F53E954-CDAC-419B-8470-486B996F67ED}">
      <dsp:nvSpPr>
        <dsp:cNvPr id="0" name=""/>
        <dsp:cNvSpPr/>
      </dsp:nvSpPr>
      <dsp:spPr>
        <a:xfrm>
          <a:off x="4678251" y="3531907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BE" sz="1200" kern="1200" dirty="0"/>
            <a:t>B’ - Israël is Gods vechter (10:3-11:3) </a:t>
          </a:r>
        </a:p>
      </dsp:txBody>
      <dsp:txXfrm>
        <a:off x="4691615" y="3545271"/>
        <a:ext cx="1635897" cy="429554"/>
      </dsp:txXfrm>
    </dsp:sp>
    <dsp:sp modelId="{788337EF-CCB3-44CF-BFEF-9408EFD18DE6}">
      <dsp:nvSpPr>
        <dsp:cNvPr id="0" name=""/>
        <dsp:cNvSpPr/>
      </dsp:nvSpPr>
      <dsp:spPr>
        <a:xfrm>
          <a:off x="4678251" y="4058386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200" kern="1200" dirty="0"/>
            <a:t>A’ - Gods herder</a:t>
          </a:r>
          <a:br>
            <a:rPr lang="nl-NL" sz="1200" kern="1200" dirty="0"/>
          </a:br>
          <a:r>
            <a:rPr lang="nl-NL" sz="1200" kern="1200" dirty="0"/>
            <a:t>(11:4-17) </a:t>
          </a:r>
        </a:p>
      </dsp:txBody>
      <dsp:txXfrm>
        <a:off x="4691615" y="4071750"/>
        <a:ext cx="1635897" cy="429554"/>
      </dsp:txXfrm>
    </dsp:sp>
    <dsp:sp modelId="{C0DFE2B8-C58D-46A6-B5BB-B571729402CC}">
      <dsp:nvSpPr>
        <dsp:cNvPr id="0" name=""/>
        <dsp:cNvSpPr/>
      </dsp:nvSpPr>
      <dsp:spPr>
        <a:xfrm>
          <a:off x="6704576" y="0"/>
          <a:ext cx="2078281" cy="475252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Draaglast (12-14)</a:t>
          </a:r>
          <a:endParaRPr lang="nl-NL" sz="2800" kern="1200" dirty="0"/>
        </a:p>
      </dsp:txBody>
      <dsp:txXfrm>
        <a:off x="6704576" y="0"/>
        <a:ext cx="2078281" cy="1425758"/>
      </dsp:txXfrm>
    </dsp:sp>
    <dsp:sp modelId="{FAF68B32-EF27-474F-A9DD-F128536B1380}">
      <dsp:nvSpPr>
        <dsp:cNvPr id="0" name=""/>
        <dsp:cNvSpPr/>
      </dsp:nvSpPr>
      <dsp:spPr>
        <a:xfrm>
          <a:off x="6912404" y="1425990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A - Belegering van Jeruzalem (12:1-9) </a:t>
          </a:r>
        </a:p>
      </dsp:txBody>
      <dsp:txXfrm>
        <a:off x="6925768" y="1439354"/>
        <a:ext cx="1635897" cy="429554"/>
      </dsp:txXfrm>
    </dsp:sp>
    <dsp:sp modelId="{D9797380-9AF1-4361-9AD0-894EFB3E8F5A}">
      <dsp:nvSpPr>
        <dsp:cNvPr id="0" name=""/>
        <dsp:cNvSpPr/>
      </dsp:nvSpPr>
      <dsp:spPr>
        <a:xfrm>
          <a:off x="6912404" y="1952469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 - De Doorboorde (12:10-13:1) </a:t>
          </a:r>
        </a:p>
      </dsp:txBody>
      <dsp:txXfrm>
        <a:off x="6925768" y="1965833"/>
        <a:ext cx="1635897" cy="429554"/>
      </dsp:txXfrm>
    </dsp:sp>
    <dsp:sp modelId="{1B3576ED-97F8-4001-8944-06CA8D0241B6}">
      <dsp:nvSpPr>
        <dsp:cNvPr id="0" name=""/>
        <dsp:cNvSpPr/>
      </dsp:nvSpPr>
      <dsp:spPr>
        <a:xfrm>
          <a:off x="6912404" y="2478948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X - De valse profeet (13:2-4) </a:t>
          </a:r>
        </a:p>
      </dsp:txBody>
      <dsp:txXfrm>
        <a:off x="6925768" y="2492312"/>
        <a:ext cx="1635897" cy="429554"/>
      </dsp:txXfrm>
    </dsp:sp>
    <dsp:sp modelId="{BA6F9B5C-E0D6-42B5-B918-A6E3F530ECBE}">
      <dsp:nvSpPr>
        <dsp:cNvPr id="0" name=""/>
        <dsp:cNvSpPr/>
      </dsp:nvSpPr>
      <dsp:spPr>
        <a:xfrm>
          <a:off x="6912404" y="3005427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B’ - De Geslagene</a:t>
          </a:r>
          <a:br>
            <a:rPr lang="nl-NL" sz="1200" kern="1200" dirty="0"/>
          </a:br>
          <a:r>
            <a:rPr lang="nl-NL" sz="1200" kern="1200" dirty="0"/>
            <a:t>(13:5-9) </a:t>
          </a:r>
        </a:p>
      </dsp:txBody>
      <dsp:txXfrm>
        <a:off x="6925768" y="3018791"/>
        <a:ext cx="1635897" cy="429554"/>
      </dsp:txXfrm>
    </dsp:sp>
    <dsp:sp modelId="{C0C7E9BB-4C08-419D-A555-9EDA4D7359A2}">
      <dsp:nvSpPr>
        <dsp:cNvPr id="0" name=""/>
        <dsp:cNvSpPr/>
      </dsp:nvSpPr>
      <dsp:spPr>
        <a:xfrm>
          <a:off x="6912404" y="3531907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A’ - Verovering van Jeruzalem (14:1-11) </a:t>
          </a:r>
        </a:p>
      </dsp:txBody>
      <dsp:txXfrm>
        <a:off x="6925768" y="3545271"/>
        <a:ext cx="1635897" cy="429554"/>
      </dsp:txXfrm>
    </dsp:sp>
    <dsp:sp modelId="{836B4E82-EEB3-4374-8D3D-1D59DE08606C}">
      <dsp:nvSpPr>
        <dsp:cNvPr id="0" name=""/>
        <dsp:cNvSpPr/>
      </dsp:nvSpPr>
      <dsp:spPr>
        <a:xfrm>
          <a:off x="6912404" y="4058386"/>
          <a:ext cx="1662625" cy="4562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O – God en de volken (14:12-15) </a:t>
          </a:r>
        </a:p>
      </dsp:txBody>
      <dsp:txXfrm>
        <a:off x="6925768" y="4071750"/>
        <a:ext cx="1635897" cy="42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5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9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82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88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5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46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4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4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6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8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6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2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 err="1"/>
              <a:t>Haggaï</a:t>
            </a:r>
            <a:r>
              <a:rPr lang="nl-BE" sz="4100" dirty="0"/>
              <a:t>-Zacharia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8CE58-81B3-0365-95DF-D26D4DA2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5240F7-6B58-F213-C4AE-409A2D879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2EA6A5-F8E3-A6A1-2D3D-8D30B89B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97"/>
          <a:stretch>
            <a:fillRect/>
          </a:stretch>
        </p:blipFill>
        <p:spPr>
          <a:xfrm>
            <a:off x="-6912" y="0"/>
            <a:ext cx="9144000" cy="32347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DB2FBF-443D-3445-37A4-69F7BCD3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7" y="3347242"/>
            <a:ext cx="9143445" cy="23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DF51C-E9A1-D754-781B-38AF442C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118DE-E801-DBA9-287F-A58B0A1B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CEBF47-BF12-A893-45B7-902E002A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8" y="0"/>
            <a:ext cx="914872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0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A3A04-F7B2-2983-E477-3069FAE7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537005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Haggaï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5CE10A3-E143-9071-2541-2AD538564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060621"/>
              </p:ext>
            </p:extLst>
          </p:nvPr>
        </p:nvGraphicFramePr>
        <p:xfrm>
          <a:off x="628650" y="841276"/>
          <a:ext cx="833583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80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6DB1B-1D4B-C819-3DB9-BDE4332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09013"/>
          </a:xfrm>
        </p:spPr>
        <p:txBody>
          <a:bodyPr/>
          <a:lstStyle/>
          <a:p>
            <a:r>
              <a:rPr lang="nl-BE" dirty="0"/>
              <a:t>Zacharia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6E02DF6-5D60-28B3-A875-F32FE672A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367521"/>
              </p:ext>
            </p:extLst>
          </p:nvPr>
        </p:nvGraphicFramePr>
        <p:xfrm>
          <a:off x="179512" y="841276"/>
          <a:ext cx="8784976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54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1827</TotalTime>
  <Words>225</Words>
  <Application>Microsoft Office PowerPoint</Application>
  <PresentationFormat>Diavoorstelling (16:10)</PresentationFormat>
  <Paragraphs>39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2013 - 2022 Thema</vt:lpstr>
      <vt:lpstr>Haggaï-Zacharia</vt:lpstr>
      <vt:lpstr>PowerPoint-presentatie</vt:lpstr>
      <vt:lpstr>PowerPoint-presentatie</vt:lpstr>
      <vt:lpstr>Haggaï</vt:lpstr>
      <vt:lpstr>Zacharia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106</cp:revision>
  <dcterms:created xsi:type="dcterms:W3CDTF">2019-09-04T13:46:42Z</dcterms:created>
  <dcterms:modified xsi:type="dcterms:W3CDTF">2025-10-13T11:43:20Z</dcterms:modified>
</cp:coreProperties>
</file>